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6"/>
  </p:sldMasterIdLst>
  <p:notesMasterIdLst>
    <p:notesMasterId r:id="rId47"/>
  </p:notesMasterIdLst>
  <p:handoutMasterIdLst>
    <p:handoutMasterId r:id="rId48"/>
  </p:handoutMasterIdLst>
  <p:sldIdLst>
    <p:sldId id="2147478432" r:id="rId17"/>
    <p:sldId id="2147478439" r:id="rId18"/>
    <p:sldId id="2147478433" r:id="rId19"/>
    <p:sldId id="2147478449" r:id="rId20"/>
    <p:sldId id="2147478450" r:id="rId21"/>
    <p:sldId id="2147478451" r:id="rId22"/>
    <p:sldId id="2147478452" r:id="rId23"/>
    <p:sldId id="2147478453" r:id="rId24"/>
    <p:sldId id="313" r:id="rId25"/>
    <p:sldId id="2147478454" r:id="rId26"/>
    <p:sldId id="2147478455" r:id="rId27"/>
    <p:sldId id="2147478456" r:id="rId28"/>
    <p:sldId id="2147478457" r:id="rId29"/>
    <p:sldId id="2147478458" r:id="rId30"/>
    <p:sldId id="2147478459" r:id="rId31"/>
    <p:sldId id="2147478460" r:id="rId32"/>
    <p:sldId id="2147478462" r:id="rId33"/>
    <p:sldId id="2147478463" r:id="rId34"/>
    <p:sldId id="2147478464" r:id="rId35"/>
    <p:sldId id="2147478465" r:id="rId36"/>
    <p:sldId id="2147478466" r:id="rId37"/>
    <p:sldId id="2147478467" r:id="rId38"/>
    <p:sldId id="2147478468" r:id="rId39"/>
    <p:sldId id="2147478469" r:id="rId40"/>
    <p:sldId id="2147478470" r:id="rId41"/>
    <p:sldId id="2147478471" r:id="rId42"/>
    <p:sldId id="2147478472" r:id="rId43"/>
    <p:sldId id="2147478473" r:id="rId44"/>
    <p:sldId id="2147478474" r:id="rId45"/>
    <p:sldId id="27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97DAEE66-1248-41BF-BF04-6EC51115D064}">
          <p14:sldIdLst>
            <p14:sldId id="2147478432"/>
            <p14:sldId id="2147478439"/>
            <p14:sldId id="2147478433"/>
            <p14:sldId id="2147478449"/>
            <p14:sldId id="2147478450"/>
            <p14:sldId id="2147478451"/>
            <p14:sldId id="2147478452"/>
            <p14:sldId id="2147478453"/>
            <p14:sldId id="313"/>
            <p14:sldId id="2147478454"/>
            <p14:sldId id="2147478455"/>
            <p14:sldId id="2147478456"/>
            <p14:sldId id="2147478457"/>
            <p14:sldId id="2147478458"/>
            <p14:sldId id="2147478459"/>
            <p14:sldId id="2147478460"/>
            <p14:sldId id="2147478462"/>
            <p14:sldId id="2147478463"/>
            <p14:sldId id="2147478464"/>
            <p14:sldId id="2147478465"/>
            <p14:sldId id="2147478466"/>
            <p14:sldId id="2147478467"/>
            <p14:sldId id="2147478468"/>
            <p14:sldId id="2147478469"/>
            <p14:sldId id="2147478470"/>
            <p14:sldId id="2147478471"/>
            <p14:sldId id="2147478472"/>
            <p14:sldId id="2147478473"/>
            <p14:sldId id="2147478474"/>
            <p14:sldId id="271"/>
          </p14:sldIdLst>
        </p14:section>
        <p14:section name="Content" id="{86E55152-722D-4AA9-80CB-EFA7BE27FB80}">
          <p14:sldIdLst/>
        </p14:section>
      </p14:sectionLst>
    </p:ext>
    <p:ext uri="{EFAFB233-063F-42B5-8137-9DF3F51BA10A}">
      <p15:sldGuideLst xmlns:p15="http://schemas.microsoft.com/office/powerpoint/2012/main">
        <p15:guide id="2" pos="7333" userDrawn="1">
          <p15:clr>
            <a:srgbClr val="A4A3A4"/>
          </p15:clr>
        </p15:guide>
        <p15:guide id="3" pos="71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27B693-096F-E709-79A3-09B50D972C52}" name="Laura Osborn" initials="LO" userId="Laura Osbor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D60"/>
    <a:srgbClr val="6E9CDE"/>
    <a:srgbClr val="FFFFFF"/>
    <a:srgbClr val="0F41A9"/>
    <a:srgbClr val="CFFF00"/>
    <a:srgbClr val="00BFBD"/>
    <a:srgbClr val="C15EFF"/>
    <a:srgbClr val="8C2ACE"/>
    <a:srgbClr val="F4F4F4"/>
    <a:srgbClr val="A22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CBDA4-0CDD-4F71-A75D-09E1A2DF5223}" v="6" dt="2023-07-11T09:20:34.080"/>
    <p1510:client id="{D0FD62CD-C5D0-C1B4-1365-A3B32483FD3D}" v="5" dt="2023-07-11T08:35:47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/>
    <p:restoredTop sz="94674"/>
  </p:normalViewPr>
  <p:slideViewPr>
    <p:cSldViewPr snapToGrid="0">
      <p:cViewPr varScale="1">
        <p:scale>
          <a:sx n="124" d="100"/>
          <a:sy n="124" d="100"/>
        </p:scale>
        <p:origin x="488" y="168"/>
      </p:cViewPr>
      <p:guideLst>
        <p:guide pos="7333"/>
        <p:guide pos="719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9" Type="http://schemas.openxmlformats.org/officeDocument/2006/relationships/slide" Target="slides/slide13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microsoft.com/office/2015/10/relationships/revisionInfo" Target="revisionInfo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256150446330136E-2"/>
          <c:y val="9.3745364647713242E-2"/>
          <c:w val="0.87485134545267418"/>
          <c:h val="0.892904820766378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0%</c:formatCode>
                <c:ptCount val="10"/>
                <c:pt idx="0">
                  <c:v>0.04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0.09</c:v>
                </c:pt>
                <c:pt idx="6">
                  <c:v>0.08</c:v>
                </c:pt>
                <c:pt idx="7">
                  <c:v>0.08</c:v>
                </c:pt>
                <c:pt idx="8">
                  <c:v>0.09</c:v>
                </c:pt>
                <c:pt idx="9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8-4AB8-8A46-648131DF21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Sheet1!$C$2:$C$11</c:f>
              <c:numCache>
                <c:formatCode>0%</c:formatCode>
                <c:ptCount val="10"/>
                <c:pt idx="0">
                  <c:v>0.16</c:v>
                </c:pt>
                <c:pt idx="1">
                  <c:v>0.14000000000000001</c:v>
                </c:pt>
                <c:pt idx="2">
                  <c:v>0.13</c:v>
                </c:pt>
                <c:pt idx="3">
                  <c:v>0.13</c:v>
                </c:pt>
                <c:pt idx="4">
                  <c:v>0.12</c:v>
                </c:pt>
                <c:pt idx="5">
                  <c:v>0.11</c:v>
                </c:pt>
                <c:pt idx="6">
                  <c:v>0.12</c:v>
                </c:pt>
                <c:pt idx="7">
                  <c:v>0.12</c:v>
                </c:pt>
                <c:pt idx="8">
                  <c:v>0.11</c:v>
                </c:pt>
                <c:pt idx="9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8-4AB8-8A46-648131DF2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567581695"/>
        <c:axId val="567574207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8C8C8C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Sheet1!$D$2:$D$11</c:f>
              <c:numCache>
                <c:formatCode>0%</c:formatCode>
                <c:ptCount val="10"/>
                <c:pt idx="0">
                  <c:v>0.14000000000000001</c:v>
                </c:pt>
                <c:pt idx="1">
                  <c:v>0.13</c:v>
                </c:pt>
                <c:pt idx="2">
                  <c:v>0.2</c:v>
                </c:pt>
                <c:pt idx="3">
                  <c:v>0.21</c:v>
                </c:pt>
                <c:pt idx="4">
                  <c:v>0.16</c:v>
                </c:pt>
                <c:pt idx="5">
                  <c:v>0.24</c:v>
                </c:pt>
                <c:pt idx="6">
                  <c:v>0.13</c:v>
                </c:pt>
                <c:pt idx="7">
                  <c:v>0.14000000000000001</c:v>
                </c:pt>
                <c:pt idx="8">
                  <c:v>0.15</c:v>
                </c:pt>
                <c:pt idx="9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F8-4AB8-8A46-648131DF2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4612719"/>
        <c:axId val="574612303"/>
      </c:lineChart>
      <c:catAx>
        <c:axId val="56758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574207"/>
        <c:crosses val="autoZero"/>
        <c:auto val="1"/>
        <c:lblAlgn val="ctr"/>
        <c:lblOffset val="500"/>
        <c:noMultiLvlLbl val="0"/>
      </c:catAx>
      <c:valAx>
        <c:axId val="567574207"/>
        <c:scaling>
          <c:orientation val="minMax"/>
          <c:max val="0.2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581695"/>
        <c:crosses val="autoZero"/>
        <c:crossBetween val="between"/>
        <c:majorUnit val="5.000000000000001E-2"/>
      </c:valAx>
      <c:valAx>
        <c:axId val="574612303"/>
        <c:scaling>
          <c:orientation val="minMax"/>
          <c:max val="0.30000000000000004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612719"/>
        <c:crosses val="max"/>
        <c:crossBetween val="between"/>
      </c:valAx>
      <c:catAx>
        <c:axId val="5746127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46123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2090A0-32AD-4A9D-BD26-2B42658E26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2784D-4D3D-440C-8413-4E2E32C93E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8EEA4-211A-4467-BDAA-9DD3F99B670B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5EFF3-797C-475E-A9CD-EA780A6302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44EF7-C182-466B-9FC0-D590797C60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2768B-4B5F-44A2-96E4-7364CE1C4E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89038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44E14-BF28-4595-A78E-B2A97C7E42A9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F8A34-5DC2-4D6E-AF02-6125072105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2227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1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0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0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83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937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0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052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1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308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99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61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53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584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795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034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63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17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30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254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899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522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03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65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472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82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00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67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862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F8A34-5DC2-4D6E-AF02-6125072105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45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ustom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0BA62E-D230-C736-E7EE-F523BE4E5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FAB1D0-62B9-6959-0DCF-5CFF1BAE7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990725"/>
            <a:ext cx="7308774" cy="2679700"/>
          </a:xfrm>
        </p:spPr>
        <p:txBody>
          <a:bodyPr anchor="b"/>
          <a:lstStyle>
            <a:lvl1pPr algn="l"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14726-0FA8-93FD-99DD-6E8551F3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36CE5-A5E1-8B78-C859-F483178BE3C0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363563F8-DC26-1C12-5DE2-D137BE7C6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454DE8D-4131-4FA5-B614-A1752143A2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4900890"/>
            <a:ext cx="8243716" cy="512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0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1C8593-5BBC-4B34-8504-DFE270D72F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66"/>
            <a:ext cx="12191999" cy="68579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81F3F-4832-B1D2-9AD2-A6814B3F18CE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66ACC6D-E12B-1EC3-EB90-41DA16B90B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BBC8C4C7-BDAD-494D-B74E-C4736C7E99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077B5-B30A-4636-B6EC-BFA84C1F543F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23BB291-6521-42F3-ACB5-D8BEDABE5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1" y="1362733"/>
            <a:ext cx="7058024" cy="111651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9FFDC1-1FBA-40C4-879D-E2AA3BFC6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2544896"/>
            <a:ext cx="7058024" cy="49851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3861" y="1690054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2751" y="2097883"/>
            <a:ext cx="2862394" cy="463095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3861" y="2653418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2751" y="3067653"/>
            <a:ext cx="2862394" cy="38115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3861" y="3641759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42751" y="4026223"/>
            <a:ext cx="2862392" cy="391388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3861" y="4622415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42751" y="4978064"/>
            <a:ext cx="2862391" cy="320500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FB6B9214-A0C6-422A-B987-67F75D733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2" y="5760719"/>
            <a:ext cx="722418" cy="972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11BB83-0AA6-4E5D-A77A-F222D466F093}"/>
              </a:ext>
            </a:extLst>
          </p:cNvPr>
          <p:cNvSpPr txBox="1"/>
          <p:nvPr userDrawn="1"/>
        </p:nvSpPr>
        <p:spPr>
          <a:xfrm>
            <a:off x="1274276" y="6375859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111E46-7674-40FC-9174-FF43B0E7F748}"/>
              </a:ext>
            </a:extLst>
          </p:cNvPr>
          <p:cNvCxnSpPr>
            <a:cxnSpLocks/>
          </p:cNvCxnSpPr>
          <p:nvPr userDrawn="1"/>
        </p:nvCxnSpPr>
        <p:spPr>
          <a:xfrm>
            <a:off x="2268031" y="1923707"/>
            <a:ext cx="0" cy="337485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2C784FF6-52CB-485B-859B-BE7FD5F2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371475"/>
            <a:ext cx="11440579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7C1E01F6-EAFE-4844-B325-2E0BA8D0A08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9156700" y="6339466"/>
            <a:ext cx="1187450" cy="365125"/>
          </a:xfrm>
        </p:spPr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62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3861" y="1690054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2751" y="2097883"/>
            <a:ext cx="2862394" cy="463095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3861" y="2653418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2751" y="3067653"/>
            <a:ext cx="2862394" cy="38115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3861" y="3641759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42751" y="4026223"/>
            <a:ext cx="2862392" cy="391388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3861" y="4622415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42751" y="4978064"/>
            <a:ext cx="2862391" cy="320500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FB6B9214-A0C6-422A-B987-67F75D733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2" y="5760719"/>
            <a:ext cx="722418" cy="972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11BB83-0AA6-4E5D-A77A-F222D466F093}"/>
              </a:ext>
            </a:extLst>
          </p:cNvPr>
          <p:cNvSpPr txBox="1"/>
          <p:nvPr userDrawn="1"/>
        </p:nvSpPr>
        <p:spPr>
          <a:xfrm>
            <a:off x="1274276" y="6375725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111E46-7674-40FC-9174-FF43B0E7F748}"/>
              </a:ext>
            </a:extLst>
          </p:cNvPr>
          <p:cNvCxnSpPr>
            <a:cxnSpLocks/>
          </p:cNvCxnSpPr>
          <p:nvPr userDrawn="1"/>
        </p:nvCxnSpPr>
        <p:spPr>
          <a:xfrm>
            <a:off x="2268031" y="1923707"/>
            <a:ext cx="0" cy="337485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68D0B14-DE45-4BE3-9F4A-410635A9CE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33620" y="1690054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EA431AD-EEF4-45ED-9D56-83E959E1C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2510" y="2097883"/>
            <a:ext cx="2862394" cy="463095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2F40A3A-309F-471E-95D4-FB760C76D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33620" y="2653418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28C2397E-0AB4-4849-9586-4D25E85FD1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82510" y="3067653"/>
            <a:ext cx="2862394" cy="38115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5A43F281-DC85-4DC0-808A-B0124F2641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33620" y="3641759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779210CA-8B55-4BC2-A34E-B0AD8D2857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2510" y="4026223"/>
            <a:ext cx="2862392" cy="391388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01BD1DFC-5E7E-48E0-BDB6-A3D5E8271A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33620" y="4622415"/>
            <a:ext cx="1022400" cy="902400"/>
          </a:xfrm>
        </p:spPr>
        <p:txBody>
          <a:bodyPr anchor="ctr" anchorCtr="0">
            <a:noAutofit/>
          </a:bodyPr>
          <a:lstStyle>
            <a:lvl1pPr algn="r">
              <a:defRPr sz="5000" spc="533" baseline="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3965A5A9-8469-483D-BB94-B79A1DD961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2510" y="4978064"/>
            <a:ext cx="2862391" cy="320500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 sz="1800">
                <a:solidFill>
                  <a:srgbClr val="666666"/>
                </a:solidFill>
                <a:latin typeface="+mj-lt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666666"/>
                </a:solidFill>
                <a:latin typeface="+mj-lt"/>
              </a:defRPr>
            </a:lvl2pPr>
            <a:lvl3pPr marL="24976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Subject title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9D304-70C9-4D68-AF0A-83234E1033F6}"/>
              </a:ext>
            </a:extLst>
          </p:cNvPr>
          <p:cNvCxnSpPr>
            <a:cxnSpLocks/>
          </p:cNvCxnSpPr>
          <p:nvPr userDrawn="1"/>
        </p:nvCxnSpPr>
        <p:spPr>
          <a:xfrm>
            <a:off x="6607790" y="1923707"/>
            <a:ext cx="0" cy="337485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2C784FF6-52CB-485B-859B-BE7FD5F2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371475"/>
            <a:ext cx="11440579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4" name="Slide Number Placeholder 9">
            <a:extLst>
              <a:ext uri="{FF2B5EF4-FFF2-40B4-BE49-F238E27FC236}">
                <a16:creationId xmlns:a16="http://schemas.microsoft.com/office/drawing/2014/main" id="{4EB29367-402B-498A-A2A8-83EC3F6B4C9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9156700" y="6339466"/>
            <a:ext cx="1187450" cy="365125"/>
          </a:xfrm>
        </p:spPr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9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F648-5B36-D187-5DA3-F0EBFEB91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96563" y="6339466"/>
            <a:ext cx="1223962" cy="365125"/>
          </a:xfrm>
        </p:spPr>
        <p:txBody>
          <a:bodyPr/>
          <a:lstStyle>
            <a:lvl1pPr algn="l">
              <a:defRPr lang="en-GB"/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18CF48-A2BD-5432-5B76-C3B9E2AAB4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A68D6F-447A-2FFF-8EEE-38BCA905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9999" y="1606550"/>
            <a:ext cx="9651999" cy="3946526"/>
          </a:xfrm>
          <a:prstGeom prst="roundRect">
            <a:avLst>
              <a:gd name="adj" fmla="val 1676"/>
            </a:avLst>
          </a:prstGeom>
          <a:solidFill>
            <a:schemeClr val="bg2"/>
          </a:solidFill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txBody>
          <a:bodyPr lIns="324000" tIns="144000" rIns="324000" b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50D621D-CD4E-C557-F013-34521F5BF4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8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8A8B5F-72B5-8F9E-F6A3-E9F113F2C045}"/>
              </a:ext>
            </a:extLst>
          </p:cNvPr>
          <p:cNvSpPr/>
          <p:nvPr userDrawn="1"/>
        </p:nvSpPr>
        <p:spPr>
          <a:xfrm rot="5400000">
            <a:off x="4122736" y="-1246186"/>
            <a:ext cx="3946525" cy="9651998"/>
          </a:xfrm>
          <a:prstGeom prst="roundRect">
            <a:avLst>
              <a:gd name="adj" fmla="val 1676"/>
            </a:avLst>
          </a:prstGeom>
          <a:solidFill>
            <a:schemeClr val="bg2"/>
          </a:solidFill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txBody>
          <a:bodyPr vert="horz" lIns="324000" tIns="144000" rIns="324000" bIns="144000" rtlCol="0">
            <a:normAutofit/>
          </a:bodyPr>
          <a:lstStyle/>
          <a:p>
            <a:pPr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F86850-F921-164E-F917-1312703A92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0000" y="1606550"/>
            <a:ext cx="5537200" cy="3945600"/>
          </a:xfrm>
          <a:prstGeom prst="roundRect">
            <a:avLst>
              <a:gd name="adj" fmla="val 1676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50419F9-40FB-6CBB-370E-B0D96A37CF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7913" y="1789112"/>
            <a:ext cx="3168650" cy="35814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C5388-8059-988D-C53E-F50CC6F61B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5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9F7927-8BA5-4241-AEB9-1B57BE783309}"/>
              </a:ext>
            </a:extLst>
          </p:cNvPr>
          <p:cNvSpPr/>
          <p:nvPr userDrawn="1"/>
        </p:nvSpPr>
        <p:spPr>
          <a:xfrm>
            <a:off x="4764088" y="0"/>
            <a:ext cx="74279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F648-5B36-D187-5DA3-F0EBFEB9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4140200" cy="372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lang="en-GB"/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94CB6F1F-B927-CD3B-11BA-F2B639E9785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35563" y="371475"/>
            <a:ext cx="6684962" cy="5181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D505C-7D7E-494C-E338-A196ABC3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371475"/>
            <a:ext cx="4140201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4E02F-837F-D89E-7121-790E74053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67CF1EE9-79DB-EE40-6BC2-FED101D98A33}"/>
              </a:ext>
            </a:extLst>
          </p:cNvPr>
          <p:cNvGrpSpPr/>
          <p:nvPr userDrawn="1"/>
        </p:nvGrpSpPr>
        <p:grpSpPr>
          <a:xfrm>
            <a:off x="379946" y="5917405"/>
            <a:ext cx="400914" cy="652464"/>
            <a:chOff x="382564" y="5911889"/>
            <a:chExt cx="401686" cy="6537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C02400F-A08D-762F-E114-3AFA8036FB83}"/>
                </a:ext>
              </a:extLst>
            </p:cNvPr>
            <p:cNvSpPr/>
            <p:nvPr/>
          </p:nvSpPr>
          <p:spPr>
            <a:xfrm>
              <a:off x="385562" y="5915117"/>
              <a:ext cx="395691" cy="647033"/>
            </a:xfrm>
            <a:custGeom>
              <a:avLst/>
              <a:gdLst>
                <a:gd name="connsiteX0" fmla="*/ 0 w 395691"/>
                <a:gd name="connsiteY0" fmla="*/ 44734 h 647033"/>
                <a:gd name="connsiteX1" fmla="*/ 44504 w 395691"/>
                <a:gd name="connsiteY1" fmla="*/ 0 h 647033"/>
                <a:gd name="connsiteX2" fmla="*/ 351187 w 395691"/>
                <a:gd name="connsiteY2" fmla="*/ 0 h 647033"/>
                <a:gd name="connsiteX3" fmla="*/ 395691 w 395691"/>
                <a:gd name="connsiteY3" fmla="*/ 44734 h 647033"/>
                <a:gd name="connsiteX4" fmla="*/ 395691 w 395691"/>
                <a:gd name="connsiteY4" fmla="*/ 602299 h 647033"/>
                <a:gd name="connsiteX5" fmla="*/ 351187 w 395691"/>
                <a:gd name="connsiteY5" fmla="*/ 647033 h 647033"/>
                <a:gd name="connsiteX6" fmla="*/ 44504 w 395691"/>
                <a:gd name="connsiteY6" fmla="*/ 647033 h 647033"/>
                <a:gd name="connsiteX7" fmla="*/ 0 w 395691"/>
                <a:gd name="connsiteY7" fmla="*/ 602299 h 647033"/>
                <a:gd name="connsiteX8" fmla="*/ 0 w 395691"/>
                <a:gd name="connsiteY8" fmla="*/ 44734 h 64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691" h="647033">
                  <a:moveTo>
                    <a:pt x="0" y="44734"/>
                  </a:moveTo>
                  <a:cubicBezTo>
                    <a:pt x="0" y="20061"/>
                    <a:pt x="19831" y="0"/>
                    <a:pt x="44504" y="0"/>
                  </a:cubicBezTo>
                  <a:lnTo>
                    <a:pt x="351187" y="0"/>
                  </a:lnTo>
                  <a:cubicBezTo>
                    <a:pt x="375860" y="0"/>
                    <a:pt x="395691" y="20061"/>
                    <a:pt x="395691" y="44734"/>
                  </a:cubicBezTo>
                  <a:lnTo>
                    <a:pt x="395691" y="602299"/>
                  </a:lnTo>
                  <a:cubicBezTo>
                    <a:pt x="395691" y="626972"/>
                    <a:pt x="375860" y="647033"/>
                    <a:pt x="351187" y="647033"/>
                  </a:cubicBezTo>
                  <a:lnTo>
                    <a:pt x="44504" y="647033"/>
                  </a:lnTo>
                  <a:cubicBezTo>
                    <a:pt x="19831" y="647033"/>
                    <a:pt x="0" y="626972"/>
                    <a:pt x="0" y="602299"/>
                  </a:cubicBezTo>
                  <a:lnTo>
                    <a:pt x="0" y="44734"/>
                  </a:lnTo>
                  <a:close/>
                </a:path>
              </a:pathLst>
            </a:custGeom>
            <a:solidFill>
              <a:srgbClr val="FFFFFF"/>
            </a:solidFill>
            <a:ln w="22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4F6FD5F-CCC6-F809-3266-1C78B63FBBF1}"/>
                </a:ext>
              </a:extLst>
            </p:cNvPr>
            <p:cNvSpPr/>
            <p:nvPr/>
          </p:nvSpPr>
          <p:spPr>
            <a:xfrm>
              <a:off x="382564" y="5911889"/>
              <a:ext cx="401686" cy="653720"/>
            </a:xfrm>
            <a:custGeom>
              <a:avLst/>
              <a:gdLst>
                <a:gd name="connsiteX0" fmla="*/ 379089 w 401686"/>
                <a:gd name="connsiteY0" fmla="*/ 45195 h 653720"/>
                <a:gd name="connsiteX1" fmla="*/ 379089 w 401686"/>
                <a:gd name="connsiteY1" fmla="*/ 114833 h 653720"/>
                <a:gd name="connsiteX2" fmla="*/ 22367 w 401686"/>
                <a:gd name="connsiteY2" fmla="*/ 114833 h 653720"/>
                <a:gd name="connsiteX3" fmla="*/ 22367 w 401686"/>
                <a:gd name="connsiteY3" fmla="*/ 45195 h 653720"/>
                <a:gd name="connsiteX4" fmla="*/ 44965 w 401686"/>
                <a:gd name="connsiteY4" fmla="*/ 22598 h 653720"/>
                <a:gd name="connsiteX5" fmla="*/ 356260 w 401686"/>
                <a:gd name="connsiteY5" fmla="*/ 22598 h 653720"/>
                <a:gd name="connsiteX6" fmla="*/ 379089 w 401686"/>
                <a:gd name="connsiteY6" fmla="*/ 45195 h 653720"/>
                <a:gd name="connsiteX7" fmla="*/ 22367 w 401686"/>
                <a:gd name="connsiteY7" fmla="*/ 608294 h 653720"/>
                <a:gd name="connsiteX8" fmla="*/ 44965 w 401686"/>
                <a:gd name="connsiteY8" fmla="*/ 630892 h 653720"/>
                <a:gd name="connsiteX9" fmla="*/ 356260 w 401686"/>
                <a:gd name="connsiteY9" fmla="*/ 630892 h 653720"/>
                <a:gd name="connsiteX10" fmla="*/ 378858 w 401686"/>
                <a:gd name="connsiteY10" fmla="*/ 608294 h 653720"/>
                <a:gd name="connsiteX11" fmla="*/ 378858 w 401686"/>
                <a:gd name="connsiteY11" fmla="*/ 538656 h 653720"/>
                <a:gd name="connsiteX12" fmla="*/ 22367 w 401686"/>
                <a:gd name="connsiteY12" fmla="*/ 538656 h 653720"/>
                <a:gd name="connsiteX13" fmla="*/ 22367 w 401686"/>
                <a:gd name="connsiteY13" fmla="*/ 608294 h 653720"/>
                <a:gd name="connsiteX14" fmla="*/ 22367 w 401686"/>
                <a:gd name="connsiteY14" fmla="*/ 528972 h 653720"/>
                <a:gd name="connsiteX15" fmla="*/ 379089 w 401686"/>
                <a:gd name="connsiteY15" fmla="*/ 528972 h 653720"/>
                <a:gd name="connsiteX16" fmla="*/ 379089 w 401686"/>
                <a:gd name="connsiteY16" fmla="*/ 124518 h 653720"/>
                <a:gd name="connsiteX17" fmla="*/ 22367 w 401686"/>
                <a:gd name="connsiteY17" fmla="*/ 124518 h 653720"/>
                <a:gd name="connsiteX18" fmla="*/ 22367 w 401686"/>
                <a:gd name="connsiteY18" fmla="*/ 528972 h 653720"/>
                <a:gd name="connsiteX19" fmla="*/ 401686 w 401686"/>
                <a:gd name="connsiteY19" fmla="*/ 45195 h 653720"/>
                <a:gd name="connsiteX20" fmla="*/ 401686 w 401686"/>
                <a:gd name="connsiteY20" fmla="*/ 608525 h 653720"/>
                <a:gd name="connsiteX21" fmla="*/ 356491 w 401686"/>
                <a:gd name="connsiteY21" fmla="*/ 653720 h 653720"/>
                <a:gd name="connsiteX22" fmla="*/ 45195 w 401686"/>
                <a:gd name="connsiteY22" fmla="*/ 653720 h 653720"/>
                <a:gd name="connsiteX23" fmla="*/ 0 w 401686"/>
                <a:gd name="connsiteY23" fmla="*/ 608525 h 653720"/>
                <a:gd name="connsiteX24" fmla="*/ 0 w 401686"/>
                <a:gd name="connsiteY24" fmla="*/ 45195 h 653720"/>
                <a:gd name="connsiteX25" fmla="*/ 45195 w 401686"/>
                <a:gd name="connsiteY25" fmla="*/ 0 h 653720"/>
                <a:gd name="connsiteX26" fmla="*/ 356491 w 401686"/>
                <a:gd name="connsiteY26" fmla="*/ 0 h 653720"/>
                <a:gd name="connsiteX27" fmla="*/ 401686 w 401686"/>
                <a:gd name="connsiteY27" fmla="*/ 45195 h 653720"/>
                <a:gd name="connsiteX28" fmla="*/ 388773 w 401686"/>
                <a:gd name="connsiteY28" fmla="*/ 45195 h 653720"/>
                <a:gd name="connsiteX29" fmla="*/ 356260 w 401686"/>
                <a:gd name="connsiteY29" fmla="*/ 12682 h 653720"/>
                <a:gd name="connsiteX30" fmla="*/ 44965 w 401686"/>
                <a:gd name="connsiteY30" fmla="*/ 12682 h 653720"/>
                <a:gd name="connsiteX31" fmla="*/ 12452 w 401686"/>
                <a:gd name="connsiteY31" fmla="*/ 45195 h 653720"/>
                <a:gd name="connsiteX32" fmla="*/ 12452 w 401686"/>
                <a:gd name="connsiteY32" fmla="*/ 608525 h 653720"/>
                <a:gd name="connsiteX33" fmla="*/ 44965 w 401686"/>
                <a:gd name="connsiteY33" fmla="*/ 641038 h 653720"/>
                <a:gd name="connsiteX34" fmla="*/ 356260 w 401686"/>
                <a:gd name="connsiteY34" fmla="*/ 641038 h 653720"/>
                <a:gd name="connsiteX35" fmla="*/ 388773 w 401686"/>
                <a:gd name="connsiteY35" fmla="*/ 608525 h 653720"/>
                <a:gd name="connsiteX36" fmla="*/ 388773 w 401686"/>
                <a:gd name="connsiteY36" fmla="*/ 45195 h 6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1686" h="653720">
                  <a:moveTo>
                    <a:pt x="379089" y="45195"/>
                  </a:moveTo>
                  <a:lnTo>
                    <a:pt x="379089" y="114833"/>
                  </a:lnTo>
                  <a:lnTo>
                    <a:pt x="22367" y="114833"/>
                  </a:lnTo>
                  <a:lnTo>
                    <a:pt x="22367" y="45195"/>
                  </a:lnTo>
                  <a:cubicBezTo>
                    <a:pt x="22367" y="32744"/>
                    <a:pt x="32513" y="22598"/>
                    <a:pt x="44965" y="22598"/>
                  </a:cubicBezTo>
                  <a:lnTo>
                    <a:pt x="356260" y="22598"/>
                  </a:lnTo>
                  <a:cubicBezTo>
                    <a:pt x="368943" y="22367"/>
                    <a:pt x="379089" y="32513"/>
                    <a:pt x="379089" y="45195"/>
                  </a:cubicBezTo>
                  <a:close/>
                  <a:moveTo>
                    <a:pt x="22367" y="608294"/>
                  </a:moveTo>
                  <a:cubicBezTo>
                    <a:pt x="22367" y="620746"/>
                    <a:pt x="32513" y="630892"/>
                    <a:pt x="44965" y="630892"/>
                  </a:cubicBezTo>
                  <a:lnTo>
                    <a:pt x="356260" y="630892"/>
                  </a:lnTo>
                  <a:cubicBezTo>
                    <a:pt x="368712" y="630892"/>
                    <a:pt x="378858" y="620746"/>
                    <a:pt x="378858" y="608294"/>
                  </a:cubicBezTo>
                  <a:lnTo>
                    <a:pt x="378858" y="538656"/>
                  </a:lnTo>
                  <a:lnTo>
                    <a:pt x="22367" y="538656"/>
                  </a:lnTo>
                  <a:lnTo>
                    <a:pt x="22367" y="608294"/>
                  </a:lnTo>
                  <a:close/>
                  <a:moveTo>
                    <a:pt x="22367" y="528972"/>
                  </a:moveTo>
                  <a:lnTo>
                    <a:pt x="379089" y="528972"/>
                  </a:lnTo>
                  <a:lnTo>
                    <a:pt x="379089" y="124518"/>
                  </a:lnTo>
                  <a:lnTo>
                    <a:pt x="22367" y="124518"/>
                  </a:lnTo>
                  <a:lnTo>
                    <a:pt x="22367" y="528972"/>
                  </a:lnTo>
                  <a:close/>
                  <a:moveTo>
                    <a:pt x="401686" y="45195"/>
                  </a:moveTo>
                  <a:lnTo>
                    <a:pt x="401686" y="608525"/>
                  </a:lnTo>
                  <a:cubicBezTo>
                    <a:pt x="401686" y="633429"/>
                    <a:pt x="381395" y="653720"/>
                    <a:pt x="356491" y="653720"/>
                  </a:cubicBezTo>
                  <a:lnTo>
                    <a:pt x="45195" y="653720"/>
                  </a:lnTo>
                  <a:cubicBezTo>
                    <a:pt x="20292" y="653720"/>
                    <a:pt x="0" y="633429"/>
                    <a:pt x="0" y="608525"/>
                  </a:cubicBezTo>
                  <a:lnTo>
                    <a:pt x="0" y="45195"/>
                  </a:lnTo>
                  <a:cubicBezTo>
                    <a:pt x="0" y="20292"/>
                    <a:pt x="20292" y="0"/>
                    <a:pt x="45195" y="0"/>
                  </a:cubicBezTo>
                  <a:lnTo>
                    <a:pt x="356491" y="0"/>
                  </a:lnTo>
                  <a:cubicBezTo>
                    <a:pt x="381395" y="0"/>
                    <a:pt x="401686" y="20061"/>
                    <a:pt x="401686" y="45195"/>
                  </a:cubicBezTo>
                  <a:close/>
                  <a:moveTo>
                    <a:pt x="388773" y="45195"/>
                  </a:moveTo>
                  <a:cubicBezTo>
                    <a:pt x="388773" y="27210"/>
                    <a:pt x="374246" y="12682"/>
                    <a:pt x="356260" y="12682"/>
                  </a:cubicBezTo>
                  <a:lnTo>
                    <a:pt x="44965" y="12682"/>
                  </a:lnTo>
                  <a:cubicBezTo>
                    <a:pt x="26979" y="12682"/>
                    <a:pt x="12452" y="27210"/>
                    <a:pt x="12452" y="45195"/>
                  </a:cubicBezTo>
                  <a:lnTo>
                    <a:pt x="12452" y="608525"/>
                  </a:lnTo>
                  <a:cubicBezTo>
                    <a:pt x="12452" y="626511"/>
                    <a:pt x="26979" y="641038"/>
                    <a:pt x="44965" y="641038"/>
                  </a:cubicBezTo>
                  <a:lnTo>
                    <a:pt x="356260" y="641038"/>
                  </a:lnTo>
                  <a:cubicBezTo>
                    <a:pt x="374246" y="641038"/>
                    <a:pt x="388773" y="626511"/>
                    <a:pt x="388773" y="608525"/>
                  </a:cubicBezTo>
                  <a:lnTo>
                    <a:pt x="388773" y="45195"/>
                  </a:lnTo>
                  <a:close/>
                </a:path>
              </a:pathLst>
            </a:custGeom>
            <a:solidFill>
              <a:srgbClr val="10069F"/>
            </a:solidFill>
            <a:ln w="22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125F78-FE1B-BE93-5596-BD4ADF659290}"/>
                </a:ext>
              </a:extLst>
            </p:cNvPr>
            <p:cNvSpPr/>
            <p:nvPr/>
          </p:nvSpPr>
          <p:spPr>
            <a:xfrm>
              <a:off x="435830" y="5952242"/>
              <a:ext cx="297690" cy="572552"/>
            </a:xfrm>
            <a:custGeom>
              <a:avLst/>
              <a:gdLst>
                <a:gd name="connsiteX0" fmla="*/ 272556 w 297690"/>
                <a:gd name="connsiteY0" fmla="*/ 526205 h 572552"/>
                <a:gd name="connsiteX1" fmla="*/ 272556 w 297690"/>
                <a:gd name="connsiteY1" fmla="*/ 538656 h 572552"/>
                <a:gd name="connsiteX2" fmla="*/ 291004 w 297690"/>
                <a:gd name="connsiteY2" fmla="*/ 538656 h 572552"/>
                <a:gd name="connsiteX3" fmla="*/ 291004 w 297690"/>
                <a:gd name="connsiteY3" fmla="*/ 547880 h 572552"/>
                <a:gd name="connsiteX4" fmla="*/ 272556 w 297690"/>
                <a:gd name="connsiteY4" fmla="*/ 547880 h 572552"/>
                <a:gd name="connsiteX5" fmla="*/ 272556 w 297690"/>
                <a:gd name="connsiteY5" fmla="*/ 562176 h 572552"/>
                <a:gd name="connsiteX6" fmla="*/ 297691 w 297690"/>
                <a:gd name="connsiteY6" fmla="*/ 562176 h 572552"/>
                <a:gd name="connsiteX7" fmla="*/ 297691 w 297690"/>
                <a:gd name="connsiteY7" fmla="*/ 571400 h 572552"/>
                <a:gd name="connsiteX8" fmla="*/ 261488 w 297690"/>
                <a:gd name="connsiteY8" fmla="*/ 571400 h 572552"/>
                <a:gd name="connsiteX9" fmla="*/ 261488 w 297690"/>
                <a:gd name="connsiteY9" fmla="*/ 516750 h 572552"/>
                <a:gd name="connsiteX10" fmla="*/ 297691 w 297690"/>
                <a:gd name="connsiteY10" fmla="*/ 516750 h 572552"/>
                <a:gd name="connsiteX11" fmla="*/ 297691 w 297690"/>
                <a:gd name="connsiteY11" fmla="*/ 525974 h 572552"/>
                <a:gd name="connsiteX12" fmla="*/ 272556 w 297690"/>
                <a:gd name="connsiteY12" fmla="*/ 525974 h 572552"/>
                <a:gd name="connsiteX13" fmla="*/ 272556 w 297690"/>
                <a:gd name="connsiteY13" fmla="*/ 526205 h 572552"/>
                <a:gd name="connsiteX14" fmla="*/ 215601 w 297690"/>
                <a:gd name="connsiteY14" fmla="*/ 525743 h 572552"/>
                <a:gd name="connsiteX15" fmla="*/ 229206 w 297690"/>
                <a:gd name="connsiteY15" fmla="*/ 535428 h 572552"/>
                <a:gd name="connsiteX16" fmla="*/ 229206 w 297690"/>
                <a:gd name="connsiteY16" fmla="*/ 535659 h 572552"/>
                <a:gd name="connsiteX17" fmla="*/ 238199 w 297690"/>
                <a:gd name="connsiteY17" fmla="*/ 531739 h 572552"/>
                <a:gd name="connsiteX18" fmla="*/ 238429 w 297690"/>
                <a:gd name="connsiteY18" fmla="*/ 531739 h 572552"/>
                <a:gd name="connsiteX19" fmla="*/ 238429 w 297690"/>
                <a:gd name="connsiteY19" fmla="*/ 531508 h 572552"/>
                <a:gd name="connsiteX20" fmla="*/ 215370 w 297690"/>
                <a:gd name="connsiteY20" fmla="*/ 516520 h 572552"/>
                <a:gd name="connsiteX21" fmla="*/ 188391 w 297690"/>
                <a:gd name="connsiteY21" fmla="*/ 544652 h 572552"/>
                <a:gd name="connsiteX22" fmla="*/ 215370 w 297690"/>
                <a:gd name="connsiteY22" fmla="*/ 572553 h 572552"/>
                <a:gd name="connsiteX23" fmla="*/ 238199 w 297690"/>
                <a:gd name="connsiteY23" fmla="*/ 558718 h 572552"/>
                <a:gd name="connsiteX24" fmla="*/ 238429 w 297690"/>
                <a:gd name="connsiteY24" fmla="*/ 558487 h 572552"/>
                <a:gd name="connsiteX25" fmla="*/ 229436 w 297690"/>
                <a:gd name="connsiteY25" fmla="*/ 554567 h 572552"/>
                <a:gd name="connsiteX26" fmla="*/ 229206 w 297690"/>
                <a:gd name="connsiteY26" fmla="*/ 554567 h 572552"/>
                <a:gd name="connsiteX27" fmla="*/ 228975 w 297690"/>
                <a:gd name="connsiteY27" fmla="*/ 554798 h 572552"/>
                <a:gd name="connsiteX28" fmla="*/ 215370 w 297690"/>
                <a:gd name="connsiteY28" fmla="*/ 563329 h 572552"/>
                <a:gd name="connsiteX29" fmla="*/ 199921 w 297690"/>
                <a:gd name="connsiteY29" fmla="*/ 544421 h 572552"/>
                <a:gd name="connsiteX30" fmla="*/ 215601 w 297690"/>
                <a:gd name="connsiteY30" fmla="*/ 525743 h 572552"/>
                <a:gd name="connsiteX31" fmla="*/ 152650 w 297690"/>
                <a:gd name="connsiteY31" fmla="*/ 539118 h 572552"/>
                <a:gd name="connsiteX32" fmla="*/ 141812 w 297690"/>
                <a:gd name="connsiteY32" fmla="*/ 517212 h 572552"/>
                <a:gd name="connsiteX33" fmla="*/ 141812 w 297690"/>
                <a:gd name="connsiteY33" fmla="*/ 516981 h 572552"/>
                <a:gd name="connsiteX34" fmla="*/ 129130 w 297690"/>
                <a:gd name="connsiteY34" fmla="*/ 516981 h 572552"/>
                <a:gd name="connsiteX35" fmla="*/ 147116 w 297690"/>
                <a:gd name="connsiteY35" fmla="*/ 551108 h 572552"/>
                <a:gd name="connsiteX36" fmla="*/ 147116 w 297690"/>
                <a:gd name="connsiteY36" fmla="*/ 571631 h 572552"/>
                <a:gd name="connsiteX37" fmla="*/ 158415 w 297690"/>
                <a:gd name="connsiteY37" fmla="*/ 571631 h 572552"/>
                <a:gd name="connsiteX38" fmla="*/ 158415 w 297690"/>
                <a:gd name="connsiteY38" fmla="*/ 550647 h 572552"/>
                <a:gd name="connsiteX39" fmla="*/ 176170 w 297690"/>
                <a:gd name="connsiteY39" fmla="*/ 517212 h 572552"/>
                <a:gd name="connsiteX40" fmla="*/ 176401 w 297690"/>
                <a:gd name="connsiteY40" fmla="*/ 516750 h 572552"/>
                <a:gd name="connsiteX41" fmla="*/ 163718 w 297690"/>
                <a:gd name="connsiteY41" fmla="*/ 516750 h 572552"/>
                <a:gd name="connsiteX42" fmla="*/ 152650 w 297690"/>
                <a:gd name="connsiteY42" fmla="*/ 539118 h 572552"/>
                <a:gd name="connsiteX43" fmla="*/ 115295 w 297690"/>
                <a:gd name="connsiteY43" fmla="*/ 544652 h 572552"/>
                <a:gd name="connsiteX44" fmla="*/ 87624 w 297690"/>
                <a:gd name="connsiteY44" fmla="*/ 572553 h 572552"/>
                <a:gd name="connsiteX45" fmla="*/ 59953 w 297690"/>
                <a:gd name="connsiteY45" fmla="*/ 544652 h 572552"/>
                <a:gd name="connsiteX46" fmla="*/ 87624 w 297690"/>
                <a:gd name="connsiteY46" fmla="*/ 516520 h 572552"/>
                <a:gd name="connsiteX47" fmla="*/ 115295 w 297690"/>
                <a:gd name="connsiteY47" fmla="*/ 544652 h 572552"/>
                <a:gd name="connsiteX48" fmla="*/ 103765 w 297690"/>
                <a:gd name="connsiteY48" fmla="*/ 544652 h 572552"/>
                <a:gd name="connsiteX49" fmla="*/ 87624 w 297690"/>
                <a:gd name="connsiteY49" fmla="*/ 525743 h 572552"/>
                <a:gd name="connsiteX50" fmla="*/ 71483 w 297690"/>
                <a:gd name="connsiteY50" fmla="*/ 544652 h 572552"/>
                <a:gd name="connsiteX51" fmla="*/ 87624 w 297690"/>
                <a:gd name="connsiteY51" fmla="*/ 563560 h 572552"/>
                <a:gd name="connsiteX52" fmla="*/ 103765 w 297690"/>
                <a:gd name="connsiteY52" fmla="*/ 544652 h 572552"/>
                <a:gd name="connsiteX53" fmla="*/ 42428 w 297690"/>
                <a:gd name="connsiteY53" fmla="*/ 570708 h 572552"/>
                <a:gd name="connsiteX54" fmla="*/ 43120 w 297690"/>
                <a:gd name="connsiteY54" fmla="*/ 571631 h 572552"/>
                <a:gd name="connsiteX55" fmla="*/ 31821 w 297690"/>
                <a:gd name="connsiteY55" fmla="*/ 571631 h 572552"/>
                <a:gd name="connsiteX56" fmla="*/ 31591 w 297690"/>
                <a:gd name="connsiteY56" fmla="*/ 571400 h 572552"/>
                <a:gd name="connsiteX57" fmla="*/ 29054 w 297690"/>
                <a:gd name="connsiteY57" fmla="*/ 566327 h 572552"/>
                <a:gd name="connsiteX58" fmla="*/ 25365 w 297690"/>
                <a:gd name="connsiteY58" fmla="*/ 554106 h 572552"/>
                <a:gd name="connsiteX59" fmla="*/ 18908 w 297690"/>
                <a:gd name="connsiteY59" fmla="*/ 549033 h 572552"/>
                <a:gd name="connsiteX60" fmla="*/ 10838 w 297690"/>
                <a:gd name="connsiteY60" fmla="*/ 549033 h 572552"/>
                <a:gd name="connsiteX61" fmla="*/ 10838 w 297690"/>
                <a:gd name="connsiteY61" fmla="*/ 571861 h 572552"/>
                <a:gd name="connsiteX62" fmla="*/ 0 w 297690"/>
                <a:gd name="connsiteY62" fmla="*/ 571861 h 572552"/>
                <a:gd name="connsiteX63" fmla="*/ 0 w 297690"/>
                <a:gd name="connsiteY63" fmla="*/ 517212 h 572552"/>
                <a:gd name="connsiteX64" fmla="*/ 23520 w 297690"/>
                <a:gd name="connsiteY64" fmla="*/ 517212 h 572552"/>
                <a:gd name="connsiteX65" fmla="*/ 40353 w 297690"/>
                <a:gd name="connsiteY65" fmla="*/ 531969 h 572552"/>
                <a:gd name="connsiteX66" fmla="*/ 31591 w 297690"/>
                <a:gd name="connsiteY66" fmla="*/ 544652 h 572552"/>
                <a:gd name="connsiteX67" fmla="*/ 30899 w 297690"/>
                <a:gd name="connsiteY67" fmla="*/ 544882 h 572552"/>
                <a:gd name="connsiteX68" fmla="*/ 31591 w 297690"/>
                <a:gd name="connsiteY68" fmla="*/ 545113 h 572552"/>
                <a:gd name="connsiteX69" fmla="*/ 36433 w 297690"/>
                <a:gd name="connsiteY69" fmla="*/ 552030 h 572552"/>
                <a:gd name="connsiteX70" fmla="*/ 40353 w 297690"/>
                <a:gd name="connsiteY70" fmla="*/ 565635 h 572552"/>
                <a:gd name="connsiteX71" fmla="*/ 42428 w 297690"/>
                <a:gd name="connsiteY71" fmla="*/ 570708 h 572552"/>
                <a:gd name="connsiteX72" fmla="*/ 29285 w 297690"/>
                <a:gd name="connsiteY72" fmla="*/ 532892 h 572552"/>
                <a:gd name="connsiteX73" fmla="*/ 21906 w 297690"/>
                <a:gd name="connsiteY73" fmla="*/ 526205 h 572552"/>
                <a:gd name="connsiteX74" fmla="*/ 11068 w 297690"/>
                <a:gd name="connsiteY74" fmla="*/ 526205 h 572552"/>
                <a:gd name="connsiteX75" fmla="*/ 11068 w 297690"/>
                <a:gd name="connsiteY75" fmla="*/ 539579 h 572552"/>
                <a:gd name="connsiteX76" fmla="*/ 21906 w 297690"/>
                <a:gd name="connsiteY76" fmla="*/ 539579 h 572552"/>
                <a:gd name="connsiteX77" fmla="*/ 29285 w 297690"/>
                <a:gd name="connsiteY77" fmla="*/ 532892 h 572552"/>
                <a:gd name="connsiteX78" fmla="*/ 147116 w 297690"/>
                <a:gd name="connsiteY78" fmla="*/ 161874 h 572552"/>
                <a:gd name="connsiteX79" fmla="*/ 77017 w 297690"/>
                <a:gd name="connsiteY79" fmla="*/ 161874 h 572552"/>
                <a:gd name="connsiteX80" fmla="*/ 77017 w 297690"/>
                <a:gd name="connsiteY80" fmla="*/ 166024 h 572552"/>
                <a:gd name="connsiteX81" fmla="*/ 92236 w 297690"/>
                <a:gd name="connsiteY81" fmla="*/ 189775 h 572552"/>
                <a:gd name="connsiteX82" fmla="*/ 92236 w 297690"/>
                <a:gd name="connsiteY82" fmla="*/ 258952 h 572552"/>
                <a:gd name="connsiteX83" fmla="*/ 121982 w 297690"/>
                <a:gd name="connsiteY83" fmla="*/ 249959 h 572552"/>
                <a:gd name="connsiteX84" fmla="*/ 121982 w 297690"/>
                <a:gd name="connsiteY84" fmla="*/ 178707 h 572552"/>
                <a:gd name="connsiteX85" fmla="*/ 157723 w 297690"/>
                <a:gd name="connsiteY85" fmla="*/ 178707 h 572552"/>
                <a:gd name="connsiteX86" fmla="*/ 147116 w 297690"/>
                <a:gd name="connsiteY86" fmla="*/ 161874 h 572552"/>
                <a:gd name="connsiteX87" fmla="*/ 142043 w 297690"/>
                <a:gd name="connsiteY87" fmla="*/ 328820 h 572552"/>
                <a:gd name="connsiteX88" fmla="*/ 135817 w 297690"/>
                <a:gd name="connsiteY88" fmla="*/ 314754 h 572552"/>
                <a:gd name="connsiteX89" fmla="*/ 124288 w 297690"/>
                <a:gd name="connsiteY89" fmla="*/ 315215 h 572552"/>
                <a:gd name="connsiteX90" fmla="*/ 121751 w 297690"/>
                <a:gd name="connsiteY90" fmla="*/ 315215 h 572552"/>
                <a:gd name="connsiteX91" fmla="*/ 121751 w 297690"/>
                <a:gd name="connsiteY91" fmla="*/ 291926 h 572552"/>
                <a:gd name="connsiteX92" fmla="*/ 92005 w 297690"/>
                <a:gd name="connsiteY92" fmla="*/ 297229 h 572552"/>
                <a:gd name="connsiteX93" fmla="*/ 92005 w 297690"/>
                <a:gd name="connsiteY93" fmla="*/ 425898 h 572552"/>
                <a:gd name="connsiteX94" fmla="*/ 92005 w 297690"/>
                <a:gd name="connsiteY94" fmla="*/ 426129 h 572552"/>
                <a:gd name="connsiteX95" fmla="*/ 77247 w 297690"/>
                <a:gd name="connsiteY95" fmla="*/ 449188 h 572552"/>
                <a:gd name="connsiteX96" fmla="*/ 77247 w 297690"/>
                <a:gd name="connsiteY96" fmla="*/ 453338 h 572552"/>
                <a:gd name="connsiteX97" fmla="*/ 136739 w 297690"/>
                <a:gd name="connsiteY97" fmla="*/ 453338 h 572552"/>
                <a:gd name="connsiteX98" fmla="*/ 136739 w 297690"/>
                <a:gd name="connsiteY98" fmla="*/ 449188 h 572552"/>
                <a:gd name="connsiteX99" fmla="*/ 121982 w 297690"/>
                <a:gd name="connsiteY99" fmla="*/ 425898 h 572552"/>
                <a:gd name="connsiteX100" fmla="*/ 121751 w 297690"/>
                <a:gd name="connsiteY100" fmla="*/ 329512 h 572552"/>
                <a:gd name="connsiteX101" fmla="*/ 124288 w 297690"/>
                <a:gd name="connsiteY101" fmla="*/ 329512 h 572552"/>
                <a:gd name="connsiteX102" fmla="*/ 142043 w 297690"/>
                <a:gd name="connsiteY102" fmla="*/ 328820 h 572552"/>
                <a:gd name="connsiteX103" fmla="*/ 213064 w 297690"/>
                <a:gd name="connsiteY103" fmla="*/ 187700 h 572552"/>
                <a:gd name="connsiteX104" fmla="*/ 217907 w 297690"/>
                <a:gd name="connsiteY104" fmla="*/ 190697 h 572552"/>
                <a:gd name="connsiteX105" fmla="*/ 240505 w 297690"/>
                <a:gd name="connsiteY105" fmla="*/ 237737 h 572552"/>
                <a:gd name="connsiteX106" fmla="*/ 183088 w 297690"/>
                <a:gd name="connsiteY106" fmla="*/ 306684 h 572552"/>
                <a:gd name="connsiteX107" fmla="*/ 190006 w 297690"/>
                <a:gd name="connsiteY107" fmla="*/ 321672 h 572552"/>
                <a:gd name="connsiteX108" fmla="*/ 193695 w 297690"/>
                <a:gd name="connsiteY108" fmla="*/ 320980 h 572552"/>
                <a:gd name="connsiteX109" fmla="*/ 195309 w 297690"/>
                <a:gd name="connsiteY109" fmla="*/ 320519 h 572552"/>
                <a:gd name="connsiteX110" fmla="*/ 196462 w 297690"/>
                <a:gd name="connsiteY110" fmla="*/ 321672 h 572552"/>
                <a:gd name="connsiteX111" fmla="*/ 233587 w 297690"/>
                <a:gd name="connsiteY111" fmla="*/ 411141 h 572552"/>
                <a:gd name="connsiteX112" fmla="*/ 235201 w 297690"/>
                <a:gd name="connsiteY112" fmla="*/ 432816 h 572552"/>
                <a:gd name="connsiteX113" fmla="*/ 235201 w 297690"/>
                <a:gd name="connsiteY113" fmla="*/ 433738 h 572552"/>
                <a:gd name="connsiteX114" fmla="*/ 235201 w 297690"/>
                <a:gd name="connsiteY114" fmla="*/ 434891 h 572552"/>
                <a:gd name="connsiteX115" fmla="*/ 235201 w 297690"/>
                <a:gd name="connsiteY115" fmla="*/ 435352 h 572552"/>
                <a:gd name="connsiteX116" fmla="*/ 225055 w 297690"/>
                <a:gd name="connsiteY116" fmla="*/ 448957 h 572552"/>
                <a:gd name="connsiteX117" fmla="*/ 225055 w 297690"/>
                <a:gd name="connsiteY117" fmla="*/ 453108 h 572552"/>
                <a:gd name="connsiteX118" fmla="*/ 286392 w 297690"/>
                <a:gd name="connsiteY118" fmla="*/ 453108 h 572552"/>
                <a:gd name="connsiteX119" fmla="*/ 286392 w 297690"/>
                <a:gd name="connsiteY119" fmla="*/ 448957 h 572552"/>
                <a:gd name="connsiteX120" fmla="*/ 265408 w 297690"/>
                <a:gd name="connsiteY120" fmla="*/ 422901 h 572552"/>
                <a:gd name="connsiteX121" fmla="*/ 264716 w 297690"/>
                <a:gd name="connsiteY121" fmla="*/ 420134 h 572552"/>
                <a:gd name="connsiteX122" fmla="*/ 256876 w 297690"/>
                <a:gd name="connsiteY122" fmla="*/ 390618 h 572552"/>
                <a:gd name="connsiteX123" fmla="*/ 217676 w 297690"/>
                <a:gd name="connsiteY123" fmla="*/ 315677 h 572552"/>
                <a:gd name="connsiteX124" fmla="*/ 215601 w 297690"/>
                <a:gd name="connsiteY124" fmla="*/ 313140 h 572552"/>
                <a:gd name="connsiteX125" fmla="*/ 218599 w 297690"/>
                <a:gd name="connsiteY125" fmla="*/ 311757 h 572552"/>
                <a:gd name="connsiteX126" fmla="*/ 220443 w 297690"/>
                <a:gd name="connsiteY126" fmla="*/ 310834 h 572552"/>
                <a:gd name="connsiteX127" fmla="*/ 222057 w 297690"/>
                <a:gd name="connsiteY127" fmla="*/ 310142 h 572552"/>
                <a:gd name="connsiteX128" fmla="*/ 270942 w 297690"/>
                <a:gd name="connsiteY128" fmla="*/ 237276 h 572552"/>
                <a:gd name="connsiteX129" fmla="*/ 238660 w 297690"/>
                <a:gd name="connsiteY129" fmla="*/ 178015 h 572552"/>
                <a:gd name="connsiteX130" fmla="*/ 206839 w 297690"/>
                <a:gd name="connsiteY130" fmla="*/ 164410 h 572552"/>
                <a:gd name="connsiteX131" fmla="*/ 213064 w 297690"/>
                <a:gd name="connsiteY131" fmla="*/ 187700 h 572552"/>
                <a:gd name="connsiteX132" fmla="*/ 169944 w 297690"/>
                <a:gd name="connsiteY132" fmla="*/ 136739 h 572552"/>
                <a:gd name="connsiteX133" fmla="*/ 202227 w 297690"/>
                <a:gd name="connsiteY133" fmla="*/ 196001 h 572552"/>
                <a:gd name="connsiteX134" fmla="*/ 153342 w 297690"/>
                <a:gd name="connsiteY134" fmla="*/ 268867 h 572552"/>
                <a:gd name="connsiteX135" fmla="*/ 151728 w 297690"/>
                <a:gd name="connsiteY135" fmla="*/ 269559 h 572552"/>
                <a:gd name="connsiteX136" fmla="*/ 149883 w 297690"/>
                <a:gd name="connsiteY136" fmla="*/ 270481 h 572552"/>
                <a:gd name="connsiteX137" fmla="*/ 146885 w 297690"/>
                <a:gd name="connsiteY137" fmla="*/ 271865 h 572552"/>
                <a:gd name="connsiteX138" fmla="*/ 148961 w 297690"/>
                <a:gd name="connsiteY138" fmla="*/ 274401 h 572552"/>
                <a:gd name="connsiteX139" fmla="*/ 188161 w 297690"/>
                <a:gd name="connsiteY139" fmla="*/ 349343 h 572552"/>
                <a:gd name="connsiteX140" fmla="*/ 196001 w 297690"/>
                <a:gd name="connsiteY140" fmla="*/ 378858 h 572552"/>
                <a:gd name="connsiteX141" fmla="*/ 196693 w 297690"/>
                <a:gd name="connsiteY141" fmla="*/ 381625 h 572552"/>
                <a:gd name="connsiteX142" fmla="*/ 217676 w 297690"/>
                <a:gd name="connsiteY142" fmla="*/ 407682 h 572552"/>
                <a:gd name="connsiteX143" fmla="*/ 217676 w 297690"/>
                <a:gd name="connsiteY143" fmla="*/ 411832 h 572552"/>
                <a:gd name="connsiteX144" fmla="*/ 156340 w 297690"/>
                <a:gd name="connsiteY144" fmla="*/ 411832 h 572552"/>
                <a:gd name="connsiteX145" fmla="*/ 156340 w 297690"/>
                <a:gd name="connsiteY145" fmla="*/ 407682 h 572552"/>
                <a:gd name="connsiteX146" fmla="*/ 166485 w 297690"/>
                <a:gd name="connsiteY146" fmla="*/ 394077 h 572552"/>
                <a:gd name="connsiteX147" fmla="*/ 166485 w 297690"/>
                <a:gd name="connsiteY147" fmla="*/ 393616 h 572552"/>
                <a:gd name="connsiteX148" fmla="*/ 166485 w 297690"/>
                <a:gd name="connsiteY148" fmla="*/ 392463 h 572552"/>
                <a:gd name="connsiteX149" fmla="*/ 166485 w 297690"/>
                <a:gd name="connsiteY149" fmla="*/ 391540 h 572552"/>
                <a:gd name="connsiteX150" fmla="*/ 164871 w 297690"/>
                <a:gd name="connsiteY150" fmla="*/ 369865 h 572552"/>
                <a:gd name="connsiteX151" fmla="*/ 127746 w 297690"/>
                <a:gd name="connsiteY151" fmla="*/ 280396 h 572552"/>
                <a:gd name="connsiteX152" fmla="*/ 126593 w 297690"/>
                <a:gd name="connsiteY152" fmla="*/ 279244 h 572552"/>
                <a:gd name="connsiteX153" fmla="*/ 124979 w 297690"/>
                <a:gd name="connsiteY153" fmla="*/ 279705 h 572552"/>
                <a:gd name="connsiteX154" fmla="*/ 55572 w 297690"/>
                <a:gd name="connsiteY154" fmla="*/ 288006 h 572552"/>
                <a:gd name="connsiteX155" fmla="*/ 53036 w 297690"/>
                <a:gd name="connsiteY155" fmla="*/ 288006 h 572552"/>
                <a:gd name="connsiteX156" fmla="*/ 53266 w 297690"/>
                <a:gd name="connsiteY156" fmla="*/ 384392 h 572552"/>
                <a:gd name="connsiteX157" fmla="*/ 68024 w 297690"/>
                <a:gd name="connsiteY157" fmla="*/ 407682 h 572552"/>
                <a:gd name="connsiteX158" fmla="*/ 68024 w 297690"/>
                <a:gd name="connsiteY158" fmla="*/ 411832 h 572552"/>
                <a:gd name="connsiteX159" fmla="*/ 8532 w 297690"/>
                <a:gd name="connsiteY159" fmla="*/ 411832 h 572552"/>
                <a:gd name="connsiteX160" fmla="*/ 8532 w 297690"/>
                <a:gd name="connsiteY160" fmla="*/ 407682 h 572552"/>
                <a:gd name="connsiteX161" fmla="*/ 23290 w 297690"/>
                <a:gd name="connsiteY161" fmla="*/ 384623 h 572552"/>
                <a:gd name="connsiteX162" fmla="*/ 23290 w 297690"/>
                <a:gd name="connsiteY162" fmla="*/ 384392 h 572552"/>
                <a:gd name="connsiteX163" fmla="*/ 23290 w 297690"/>
                <a:gd name="connsiteY163" fmla="*/ 148499 h 572552"/>
                <a:gd name="connsiteX164" fmla="*/ 8071 w 297690"/>
                <a:gd name="connsiteY164" fmla="*/ 124749 h 572552"/>
                <a:gd name="connsiteX165" fmla="*/ 8071 w 297690"/>
                <a:gd name="connsiteY165" fmla="*/ 120598 h 572552"/>
                <a:gd name="connsiteX166" fmla="*/ 106993 w 297690"/>
                <a:gd name="connsiteY166" fmla="*/ 120598 h 572552"/>
                <a:gd name="connsiteX167" fmla="*/ 169944 w 297690"/>
                <a:gd name="connsiteY167" fmla="*/ 136739 h 572552"/>
                <a:gd name="connsiteX168" fmla="*/ 171789 w 297690"/>
                <a:gd name="connsiteY168" fmla="*/ 196231 h 572552"/>
                <a:gd name="connsiteX169" fmla="*/ 149191 w 297690"/>
                <a:gd name="connsiteY169" fmla="*/ 149191 h 572552"/>
                <a:gd name="connsiteX170" fmla="*/ 105610 w 297690"/>
                <a:gd name="connsiteY170" fmla="*/ 137201 h 572552"/>
                <a:gd name="connsiteX171" fmla="*/ 53266 w 297690"/>
                <a:gd name="connsiteY171" fmla="*/ 137201 h 572552"/>
                <a:gd name="connsiteX172" fmla="*/ 53266 w 297690"/>
                <a:gd name="connsiteY172" fmla="*/ 273479 h 572552"/>
                <a:gd name="connsiteX173" fmla="*/ 55803 w 297690"/>
                <a:gd name="connsiteY173" fmla="*/ 273479 h 572552"/>
                <a:gd name="connsiteX174" fmla="*/ 171789 w 297690"/>
                <a:gd name="connsiteY174" fmla="*/ 196231 h 572552"/>
                <a:gd name="connsiteX175" fmla="*/ 62951 w 297690"/>
                <a:gd name="connsiteY175" fmla="*/ 28132 h 572552"/>
                <a:gd name="connsiteX176" fmla="*/ 90622 w 297690"/>
                <a:gd name="connsiteY176" fmla="*/ 0 h 572552"/>
                <a:gd name="connsiteX177" fmla="*/ 118292 w 297690"/>
                <a:gd name="connsiteY177" fmla="*/ 28132 h 572552"/>
                <a:gd name="connsiteX178" fmla="*/ 90622 w 297690"/>
                <a:gd name="connsiteY178" fmla="*/ 56264 h 572552"/>
                <a:gd name="connsiteX179" fmla="*/ 62951 w 297690"/>
                <a:gd name="connsiteY179" fmla="*/ 28132 h 572552"/>
                <a:gd name="connsiteX180" fmla="*/ 74480 w 297690"/>
                <a:gd name="connsiteY180" fmla="*/ 28132 h 572552"/>
                <a:gd name="connsiteX181" fmla="*/ 90622 w 297690"/>
                <a:gd name="connsiteY181" fmla="*/ 47040 h 572552"/>
                <a:gd name="connsiteX182" fmla="*/ 106763 w 297690"/>
                <a:gd name="connsiteY182" fmla="*/ 28132 h 572552"/>
                <a:gd name="connsiteX183" fmla="*/ 90622 w 297690"/>
                <a:gd name="connsiteY183" fmla="*/ 9224 h 572552"/>
                <a:gd name="connsiteX184" fmla="*/ 74480 w 297690"/>
                <a:gd name="connsiteY184" fmla="*/ 28132 h 572552"/>
                <a:gd name="connsiteX185" fmla="*/ 178707 w 297690"/>
                <a:gd name="connsiteY185" fmla="*/ 46348 h 572552"/>
                <a:gd name="connsiteX186" fmla="*/ 153572 w 297690"/>
                <a:gd name="connsiteY186" fmla="*/ 46348 h 572552"/>
                <a:gd name="connsiteX187" fmla="*/ 153572 w 297690"/>
                <a:gd name="connsiteY187" fmla="*/ 922 h 572552"/>
                <a:gd name="connsiteX188" fmla="*/ 142504 w 297690"/>
                <a:gd name="connsiteY188" fmla="*/ 922 h 572552"/>
                <a:gd name="connsiteX189" fmla="*/ 142504 w 297690"/>
                <a:gd name="connsiteY189" fmla="*/ 55572 h 572552"/>
                <a:gd name="connsiteX190" fmla="*/ 178707 w 297690"/>
                <a:gd name="connsiteY190" fmla="*/ 55572 h 572552"/>
                <a:gd name="connsiteX191" fmla="*/ 178707 w 297690"/>
                <a:gd name="connsiteY191" fmla="*/ 46348 h 572552"/>
                <a:gd name="connsiteX192" fmla="*/ 236815 w 297690"/>
                <a:gd name="connsiteY192" fmla="*/ 46348 h 572552"/>
                <a:gd name="connsiteX193" fmla="*/ 211681 w 297690"/>
                <a:gd name="connsiteY193" fmla="*/ 46348 h 572552"/>
                <a:gd name="connsiteX194" fmla="*/ 211681 w 297690"/>
                <a:gd name="connsiteY194" fmla="*/ 922 h 572552"/>
                <a:gd name="connsiteX195" fmla="*/ 200613 w 297690"/>
                <a:gd name="connsiteY195" fmla="*/ 922 h 572552"/>
                <a:gd name="connsiteX196" fmla="*/ 200613 w 297690"/>
                <a:gd name="connsiteY196" fmla="*/ 55572 h 572552"/>
                <a:gd name="connsiteX197" fmla="*/ 236815 w 297690"/>
                <a:gd name="connsiteY197" fmla="*/ 55572 h 572552"/>
                <a:gd name="connsiteX198" fmla="*/ 236815 w 297690"/>
                <a:gd name="connsiteY198" fmla="*/ 46348 h 572552"/>
                <a:gd name="connsiteX199" fmla="*/ 13144 w 297690"/>
                <a:gd name="connsiteY199" fmla="*/ 55572 h 572552"/>
                <a:gd name="connsiteX200" fmla="*/ 2306 w 297690"/>
                <a:gd name="connsiteY200" fmla="*/ 55572 h 572552"/>
                <a:gd name="connsiteX201" fmla="*/ 2306 w 297690"/>
                <a:gd name="connsiteY201" fmla="*/ 922 h 572552"/>
                <a:gd name="connsiteX202" fmla="*/ 25826 w 297690"/>
                <a:gd name="connsiteY202" fmla="*/ 922 h 572552"/>
                <a:gd name="connsiteX203" fmla="*/ 42659 w 297690"/>
                <a:gd name="connsiteY203" fmla="*/ 15680 h 572552"/>
                <a:gd name="connsiteX204" fmla="*/ 33897 w 297690"/>
                <a:gd name="connsiteY204" fmla="*/ 28362 h 572552"/>
                <a:gd name="connsiteX205" fmla="*/ 33205 w 297690"/>
                <a:gd name="connsiteY205" fmla="*/ 28593 h 572552"/>
                <a:gd name="connsiteX206" fmla="*/ 33897 w 297690"/>
                <a:gd name="connsiteY206" fmla="*/ 28824 h 572552"/>
                <a:gd name="connsiteX207" fmla="*/ 38739 w 297690"/>
                <a:gd name="connsiteY207" fmla="*/ 35741 h 572552"/>
                <a:gd name="connsiteX208" fmla="*/ 42659 w 297690"/>
                <a:gd name="connsiteY208" fmla="*/ 49346 h 572552"/>
                <a:gd name="connsiteX209" fmla="*/ 44965 w 297690"/>
                <a:gd name="connsiteY209" fmla="*/ 54419 h 572552"/>
                <a:gd name="connsiteX210" fmla="*/ 45657 w 297690"/>
                <a:gd name="connsiteY210" fmla="*/ 55341 h 572552"/>
                <a:gd name="connsiteX211" fmla="*/ 34358 w 297690"/>
                <a:gd name="connsiteY211" fmla="*/ 55341 h 572552"/>
                <a:gd name="connsiteX212" fmla="*/ 34127 w 297690"/>
                <a:gd name="connsiteY212" fmla="*/ 55111 h 572552"/>
                <a:gd name="connsiteX213" fmla="*/ 31591 w 297690"/>
                <a:gd name="connsiteY213" fmla="*/ 50038 h 572552"/>
                <a:gd name="connsiteX214" fmla="*/ 27901 w 297690"/>
                <a:gd name="connsiteY214" fmla="*/ 37817 h 572552"/>
                <a:gd name="connsiteX215" fmla="*/ 21445 w 297690"/>
                <a:gd name="connsiteY215" fmla="*/ 32744 h 572552"/>
                <a:gd name="connsiteX216" fmla="*/ 13374 w 297690"/>
                <a:gd name="connsiteY216" fmla="*/ 32744 h 572552"/>
                <a:gd name="connsiteX217" fmla="*/ 13144 w 297690"/>
                <a:gd name="connsiteY217" fmla="*/ 55572 h 572552"/>
                <a:gd name="connsiteX218" fmla="*/ 13144 w 297690"/>
                <a:gd name="connsiteY218" fmla="*/ 55572 h 572552"/>
                <a:gd name="connsiteX219" fmla="*/ 13144 w 297690"/>
                <a:gd name="connsiteY219" fmla="*/ 23520 h 572552"/>
                <a:gd name="connsiteX220" fmla="*/ 23981 w 297690"/>
                <a:gd name="connsiteY220" fmla="*/ 23520 h 572552"/>
                <a:gd name="connsiteX221" fmla="*/ 31360 w 297690"/>
                <a:gd name="connsiteY221" fmla="*/ 16833 h 572552"/>
                <a:gd name="connsiteX222" fmla="*/ 23981 w 297690"/>
                <a:gd name="connsiteY222" fmla="*/ 10146 h 572552"/>
                <a:gd name="connsiteX223" fmla="*/ 13144 w 297690"/>
                <a:gd name="connsiteY223" fmla="*/ 10146 h 572552"/>
                <a:gd name="connsiteX224" fmla="*/ 13144 w 297690"/>
                <a:gd name="connsiteY224" fmla="*/ 23520 h 572552"/>
                <a:gd name="connsiteX225" fmla="*/ 274862 w 297690"/>
                <a:gd name="connsiteY225" fmla="*/ 47040 h 572552"/>
                <a:gd name="connsiteX226" fmla="*/ 258721 w 297690"/>
                <a:gd name="connsiteY226" fmla="*/ 38508 h 572552"/>
                <a:gd name="connsiteX227" fmla="*/ 258260 w 297690"/>
                <a:gd name="connsiteY227" fmla="*/ 38047 h 572552"/>
                <a:gd name="connsiteX228" fmla="*/ 255032 w 297690"/>
                <a:gd name="connsiteY228" fmla="*/ 49346 h 572552"/>
                <a:gd name="connsiteX229" fmla="*/ 255032 w 297690"/>
                <a:gd name="connsiteY229" fmla="*/ 49577 h 572552"/>
                <a:gd name="connsiteX230" fmla="*/ 273709 w 297690"/>
                <a:gd name="connsiteY230" fmla="*/ 56494 h 572552"/>
                <a:gd name="connsiteX231" fmla="*/ 293079 w 297690"/>
                <a:gd name="connsiteY231" fmla="*/ 39892 h 572552"/>
                <a:gd name="connsiteX232" fmla="*/ 278782 w 297690"/>
                <a:gd name="connsiteY232" fmla="*/ 23520 h 572552"/>
                <a:gd name="connsiteX233" fmla="*/ 267022 w 297690"/>
                <a:gd name="connsiteY233" fmla="*/ 14758 h 572552"/>
                <a:gd name="connsiteX234" fmla="*/ 274632 w 297690"/>
                <a:gd name="connsiteY234" fmla="*/ 9224 h 572552"/>
                <a:gd name="connsiteX235" fmla="*/ 287084 w 297690"/>
                <a:gd name="connsiteY235" fmla="*/ 14066 h 572552"/>
                <a:gd name="connsiteX236" fmla="*/ 287314 w 297690"/>
                <a:gd name="connsiteY236" fmla="*/ 14297 h 572552"/>
                <a:gd name="connsiteX237" fmla="*/ 290312 w 297690"/>
                <a:gd name="connsiteY237" fmla="*/ 4842 h 572552"/>
                <a:gd name="connsiteX238" fmla="*/ 290081 w 297690"/>
                <a:gd name="connsiteY238" fmla="*/ 4612 h 572552"/>
                <a:gd name="connsiteX239" fmla="*/ 274401 w 297690"/>
                <a:gd name="connsiteY239" fmla="*/ 231 h 572552"/>
                <a:gd name="connsiteX240" fmla="*/ 256185 w 297690"/>
                <a:gd name="connsiteY240" fmla="*/ 15449 h 572552"/>
                <a:gd name="connsiteX241" fmla="*/ 271404 w 297690"/>
                <a:gd name="connsiteY241" fmla="*/ 31360 h 572552"/>
                <a:gd name="connsiteX242" fmla="*/ 278321 w 297690"/>
                <a:gd name="connsiteY242" fmla="*/ 34127 h 572552"/>
                <a:gd name="connsiteX243" fmla="*/ 281549 w 297690"/>
                <a:gd name="connsiteY243" fmla="*/ 40123 h 572552"/>
                <a:gd name="connsiteX244" fmla="*/ 274862 w 297690"/>
                <a:gd name="connsiteY244" fmla="*/ 47040 h 57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297690" h="572552">
                  <a:moveTo>
                    <a:pt x="272556" y="526205"/>
                  </a:moveTo>
                  <a:lnTo>
                    <a:pt x="272556" y="538656"/>
                  </a:lnTo>
                  <a:lnTo>
                    <a:pt x="291004" y="538656"/>
                  </a:lnTo>
                  <a:lnTo>
                    <a:pt x="291004" y="547880"/>
                  </a:lnTo>
                  <a:lnTo>
                    <a:pt x="272556" y="547880"/>
                  </a:lnTo>
                  <a:lnTo>
                    <a:pt x="272556" y="562176"/>
                  </a:lnTo>
                  <a:lnTo>
                    <a:pt x="297691" y="562176"/>
                  </a:lnTo>
                  <a:lnTo>
                    <a:pt x="297691" y="571400"/>
                  </a:lnTo>
                  <a:lnTo>
                    <a:pt x="261488" y="571400"/>
                  </a:lnTo>
                  <a:lnTo>
                    <a:pt x="261488" y="516750"/>
                  </a:lnTo>
                  <a:lnTo>
                    <a:pt x="297691" y="516750"/>
                  </a:lnTo>
                  <a:lnTo>
                    <a:pt x="297691" y="525974"/>
                  </a:lnTo>
                  <a:lnTo>
                    <a:pt x="272556" y="525974"/>
                  </a:lnTo>
                  <a:lnTo>
                    <a:pt x="272556" y="526205"/>
                  </a:lnTo>
                  <a:close/>
                  <a:moveTo>
                    <a:pt x="215601" y="525743"/>
                  </a:moveTo>
                  <a:cubicBezTo>
                    <a:pt x="222519" y="525743"/>
                    <a:pt x="226900" y="528972"/>
                    <a:pt x="229206" y="535428"/>
                  </a:cubicBezTo>
                  <a:lnTo>
                    <a:pt x="229206" y="535659"/>
                  </a:lnTo>
                  <a:lnTo>
                    <a:pt x="238199" y="531739"/>
                  </a:lnTo>
                  <a:lnTo>
                    <a:pt x="238429" y="531739"/>
                  </a:lnTo>
                  <a:lnTo>
                    <a:pt x="238429" y="531508"/>
                  </a:lnTo>
                  <a:cubicBezTo>
                    <a:pt x="235201" y="521593"/>
                    <a:pt x="227130" y="516520"/>
                    <a:pt x="215370" y="516520"/>
                  </a:cubicBezTo>
                  <a:cubicBezTo>
                    <a:pt x="199460" y="516520"/>
                    <a:pt x="188391" y="528049"/>
                    <a:pt x="188391" y="544652"/>
                  </a:cubicBezTo>
                  <a:cubicBezTo>
                    <a:pt x="188391" y="561024"/>
                    <a:pt x="199460" y="572553"/>
                    <a:pt x="215370" y="572553"/>
                  </a:cubicBezTo>
                  <a:cubicBezTo>
                    <a:pt x="225516" y="572553"/>
                    <a:pt x="233587" y="567711"/>
                    <a:pt x="238199" y="558718"/>
                  </a:cubicBezTo>
                  <a:lnTo>
                    <a:pt x="238429" y="558487"/>
                  </a:lnTo>
                  <a:lnTo>
                    <a:pt x="229436" y="554567"/>
                  </a:lnTo>
                  <a:lnTo>
                    <a:pt x="229206" y="554567"/>
                  </a:lnTo>
                  <a:lnTo>
                    <a:pt x="228975" y="554798"/>
                  </a:lnTo>
                  <a:cubicBezTo>
                    <a:pt x="226208" y="560562"/>
                    <a:pt x="221827" y="563329"/>
                    <a:pt x="215370" y="563329"/>
                  </a:cubicBezTo>
                  <a:cubicBezTo>
                    <a:pt x="205686" y="563329"/>
                    <a:pt x="199921" y="556181"/>
                    <a:pt x="199921" y="544421"/>
                  </a:cubicBezTo>
                  <a:cubicBezTo>
                    <a:pt x="199921" y="532661"/>
                    <a:pt x="205916" y="525743"/>
                    <a:pt x="215601" y="525743"/>
                  </a:cubicBezTo>
                  <a:close/>
                  <a:moveTo>
                    <a:pt x="152650" y="539118"/>
                  </a:moveTo>
                  <a:lnTo>
                    <a:pt x="141812" y="517212"/>
                  </a:lnTo>
                  <a:lnTo>
                    <a:pt x="141812" y="516981"/>
                  </a:lnTo>
                  <a:lnTo>
                    <a:pt x="129130" y="516981"/>
                  </a:lnTo>
                  <a:lnTo>
                    <a:pt x="147116" y="551108"/>
                  </a:lnTo>
                  <a:lnTo>
                    <a:pt x="147116" y="571631"/>
                  </a:lnTo>
                  <a:lnTo>
                    <a:pt x="158415" y="571631"/>
                  </a:lnTo>
                  <a:lnTo>
                    <a:pt x="158415" y="550647"/>
                  </a:lnTo>
                  <a:lnTo>
                    <a:pt x="176170" y="517212"/>
                  </a:lnTo>
                  <a:lnTo>
                    <a:pt x="176401" y="516750"/>
                  </a:lnTo>
                  <a:lnTo>
                    <a:pt x="163718" y="516750"/>
                  </a:lnTo>
                  <a:lnTo>
                    <a:pt x="152650" y="539118"/>
                  </a:lnTo>
                  <a:close/>
                  <a:moveTo>
                    <a:pt x="115295" y="544652"/>
                  </a:moveTo>
                  <a:cubicBezTo>
                    <a:pt x="115295" y="561024"/>
                    <a:pt x="103996" y="572553"/>
                    <a:pt x="87624" y="572553"/>
                  </a:cubicBezTo>
                  <a:cubicBezTo>
                    <a:pt x="71252" y="572553"/>
                    <a:pt x="59953" y="561024"/>
                    <a:pt x="59953" y="544652"/>
                  </a:cubicBezTo>
                  <a:cubicBezTo>
                    <a:pt x="59953" y="528049"/>
                    <a:pt x="71252" y="516520"/>
                    <a:pt x="87624" y="516520"/>
                  </a:cubicBezTo>
                  <a:cubicBezTo>
                    <a:pt x="103996" y="516520"/>
                    <a:pt x="115295" y="528049"/>
                    <a:pt x="115295" y="544652"/>
                  </a:cubicBezTo>
                  <a:close/>
                  <a:moveTo>
                    <a:pt x="103765" y="544652"/>
                  </a:moveTo>
                  <a:cubicBezTo>
                    <a:pt x="103765" y="533122"/>
                    <a:pt x="97539" y="525743"/>
                    <a:pt x="87624" y="525743"/>
                  </a:cubicBezTo>
                  <a:cubicBezTo>
                    <a:pt x="77709" y="525743"/>
                    <a:pt x="71483" y="532892"/>
                    <a:pt x="71483" y="544652"/>
                  </a:cubicBezTo>
                  <a:cubicBezTo>
                    <a:pt x="71483" y="556412"/>
                    <a:pt x="77709" y="563560"/>
                    <a:pt x="87624" y="563560"/>
                  </a:cubicBezTo>
                  <a:cubicBezTo>
                    <a:pt x="97770" y="563560"/>
                    <a:pt x="103765" y="556181"/>
                    <a:pt x="103765" y="544652"/>
                  </a:cubicBezTo>
                  <a:close/>
                  <a:moveTo>
                    <a:pt x="42428" y="570708"/>
                  </a:moveTo>
                  <a:lnTo>
                    <a:pt x="43120" y="571631"/>
                  </a:lnTo>
                  <a:lnTo>
                    <a:pt x="31821" y="571631"/>
                  </a:lnTo>
                  <a:lnTo>
                    <a:pt x="31591" y="571400"/>
                  </a:lnTo>
                  <a:cubicBezTo>
                    <a:pt x="30668" y="570247"/>
                    <a:pt x="29515" y="568402"/>
                    <a:pt x="29054" y="566327"/>
                  </a:cubicBezTo>
                  <a:lnTo>
                    <a:pt x="25365" y="554106"/>
                  </a:lnTo>
                  <a:cubicBezTo>
                    <a:pt x="24212" y="550647"/>
                    <a:pt x="23059" y="549033"/>
                    <a:pt x="18908" y="549033"/>
                  </a:cubicBezTo>
                  <a:lnTo>
                    <a:pt x="10838" y="549033"/>
                  </a:lnTo>
                  <a:lnTo>
                    <a:pt x="10838" y="571861"/>
                  </a:lnTo>
                  <a:lnTo>
                    <a:pt x="0" y="571861"/>
                  </a:lnTo>
                  <a:lnTo>
                    <a:pt x="0" y="517212"/>
                  </a:lnTo>
                  <a:lnTo>
                    <a:pt x="23520" y="517212"/>
                  </a:lnTo>
                  <a:cubicBezTo>
                    <a:pt x="33435" y="517212"/>
                    <a:pt x="40353" y="523207"/>
                    <a:pt x="40353" y="531969"/>
                  </a:cubicBezTo>
                  <a:cubicBezTo>
                    <a:pt x="40353" y="539348"/>
                    <a:pt x="35511" y="542807"/>
                    <a:pt x="31591" y="544652"/>
                  </a:cubicBezTo>
                  <a:lnTo>
                    <a:pt x="30899" y="544882"/>
                  </a:lnTo>
                  <a:lnTo>
                    <a:pt x="31591" y="545113"/>
                  </a:lnTo>
                  <a:cubicBezTo>
                    <a:pt x="33897" y="546035"/>
                    <a:pt x="35280" y="548341"/>
                    <a:pt x="36433" y="552030"/>
                  </a:cubicBezTo>
                  <a:lnTo>
                    <a:pt x="40353" y="565635"/>
                  </a:lnTo>
                  <a:cubicBezTo>
                    <a:pt x="40814" y="567711"/>
                    <a:pt x="41506" y="569325"/>
                    <a:pt x="42428" y="570708"/>
                  </a:cubicBezTo>
                  <a:close/>
                  <a:moveTo>
                    <a:pt x="29285" y="532892"/>
                  </a:moveTo>
                  <a:cubicBezTo>
                    <a:pt x="29285" y="528510"/>
                    <a:pt x="26748" y="526205"/>
                    <a:pt x="21906" y="526205"/>
                  </a:cubicBezTo>
                  <a:lnTo>
                    <a:pt x="11068" y="526205"/>
                  </a:lnTo>
                  <a:lnTo>
                    <a:pt x="11068" y="539579"/>
                  </a:lnTo>
                  <a:lnTo>
                    <a:pt x="21906" y="539579"/>
                  </a:lnTo>
                  <a:cubicBezTo>
                    <a:pt x="26748" y="539579"/>
                    <a:pt x="29285" y="537273"/>
                    <a:pt x="29285" y="532892"/>
                  </a:cubicBezTo>
                  <a:close/>
                  <a:moveTo>
                    <a:pt x="147116" y="161874"/>
                  </a:moveTo>
                  <a:lnTo>
                    <a:pt x="77017" y="161874"/>
                  </a:lnTo>
                  <a:lnTo>
                    <a:pt x="77017" y="166024"/>
                  </a:lnTo>
                  <a:cubicBezTo>
                    <a:pt x="87163" y="169022"/>
                    <a:pt x="92005" y="176631"/>
                    <a:pt x="92236" y="189775"/>
                  </a:cubicBezTo>
                  <a:cubicBezTo>
                    <a:pt x="92236" y="190697"/>
                    <a:pt x="92236" y="221827"/>
                    <a:pt x="92236" y="258952"/>
                  </a:cubicBezTo>
                  <a:cubicBezTo>
                    <a:pt x="106532" y="256415"/>
                    <a:pt x="117370" y="252265"/>
                    <a:pt x="121982" y="249959"/>
                  </a:cubicBezTo>
                  <a:lnTo>
                    <a:pt x="121982" y="178707"/>
                  </a:lnTo>
                  <a:lnTo>
                    <a:pt x="157723" y="178707"/>
                  </a:lnTo>
                  <a:cubicBezTo>
                    <a:pt x="154956" y="171097"/>
                    <a:pt x="149422" y="164180"/>
                    <a:pt x="147116" y="161874"/>
                  </a:cubicBezTo>
                  <a:close/>
                  <a:moveTo>
                    <a:pt x="142043" y="328820"/>
                  </a:moveTo>
                  <a:cubicBezTo>
                    <a:pt x="140890" y="324208"/>
                    <a:pt x="137892" y="317982"/>
                    <a:pt x="135817" y="314754"/>
                  </a:cubicBezTo>
                  <a:cubicBezTo>
                    <a:pt x="132358" y="314985"/>
                    <a:pt x="127977" y="314985"/>
                    <a:pt x="124288" y="315215"/>
                  </a:cubicBezTo>
                  <a:lnTo>
                    <a:pt x="121751" y="315215"/>
                  </a:lnTo>
                  <a:lnTo>
                    <a:pt x="121751" y="291926"/>
                  </a:lnTo>
                  <a:cubicBezTo>
                    <a:pt x="114833" y="294001"/>
                    <a:pt x="99153" y="296307"/>
                    <a:pt x="92005" y="297229"/>
                  </a:cubicBezTo>
                  <a:cubicBezTo>
                    <a:pt x="92005" y="358566"/>
                    <a:pt x="92005" y="424745"/>
                    <a:pt x="92005" y="425898"/>
                  </a:cubicBezTo>
                  <a:lnTo>
                    <a:pt x="92005" y="426129"/>
                  </a:lnTo>
                  <a:cubicBezTo>
                    <a:pt x="91544" y="438581"/>
                    <a:pt x="86702" y="446190"/>
                    <a:pt x="77247" y="449188"/>
                  </a:cubicBezTo>
                  <a:lnTo>
                    <a:pt x="77247" y="453338"/>
                  </a:lnTo>
                  <a:lnTo>
                    <a:pt x="136739" y="453338"/>
                  </a:lnTo>
                  <a:lnTo>
                    <a:pt x="136739" y="449188"/>
                  </a:lnTo>
                  <a:cubicBezTo>
                    <a:pt x="127055" y="445959"/>
                    <a:pt x="121982" y="438119"/>
                    <a:pt x="121982" y="425898"/>
                  </a:cubicBezTo>
                  <a:lnTo>
                    <a:pt x="121751" y="329512"/>
                  </a:lnTo>
                  <a:lnTo>
                    <a:pt x="124288" y="329512"/>
                  </a:lnTo>
                  <a:cubicBezTo>
                    <a:pt x="130052" y="329281"/>
                    <a:pt x="136509" y="329281"/>
                    <a:pt x="142043" y="328820"/>
                  </a:cubicBezTo>
                  <a:close/>
                  <a:moveTo>
                    <a:pt x="213064" y="187700"/>
                  </a:moveTo>
                  <a:cubicBezTo>
                    <a:pt x="214448" y="188391"/>
                    <a:pt x="216754" y="189775"/>
                    <a:pt x="217907" y="190697"/>
                  </a:cubicBezTo>
                  <a:cubicBezTo>
                    <a:pt x="232434" y="201074"/>
                    <a:pt x="240505" y="217907"/>
                    <a:pt x="240505" y="237737"/>
                  </a:cubicBezTo>
                  <a:cubicBezTo>
                    <a:pt x="240505" y="255032"/>
                    <a:pt x="234048" y="289851"/>
                    <a:pt x="183088" y="306684"/>
                  </a:cubicBezTo>
                  <a:cubicBezTo>
                    <a:pt x="186316" y="312448"/>
                    <a:pt x="188622" y="318444"/>
                    <a:pt x="190006" y="321672"/>
                  </a:cubicBezTo>
                  <a:cubicBezTo>
                    <a:pt x="191158" y="321441"/>
                    <a:pt x="193003" y="320980"/>
                    <a:pt x="193695" y="320980"/>
                  </a:cubicBezTo>
                  <a:lnTo>
                    <a:pt x="195309" y="320519"/>
                  </a:lnTo>
                  <a:lnTo>
                    <a:pt x="196462" y="321672"/>
                  </a:lnTo>
                  <a:cubicBezTo>
                    <a:pt x="214679" y="343808"/>
                    <a:pt x="228975" y="377936"/>
                    <a:pt x="233587" y="411141"/>
                  </a:cubicBezTo>
                  <a:cubicBezTo>
                    <a:pt x="233587" y="411371"/>
                    <a:pt x="235201" y="427051"/>
                    <a:pt x="235201" y="432816"/>
                  </a:cubicBezTo>
                  <a:lnTo>
                    <a:pt x="235201" y="433738"/>
                  </a:lnTo>
                  <a:cubicBezTo>
                    <a:pt x="235201" y="434199"/>
                    <a:pt x="235201" y="434430"/>
                    <a:pt x="235201" y="434891"/>
                  </a:cubicBezTo>
                  <a:lnTo>
                    <a:pt x="235201" y="435352"/>
                  </a:lnTo>
                  <a:cubicBezTo>
                    <a:pt x="234970" y="439964"/>
                    <a:pt x="233587" y="446190"/>
                    <a:pt x="225055" y="448957"/>
                  </a:cubicBezTo>
                  <a:lnTo>
                    <a:pt x="225055" y="453108"/>
                  </a:lnTo>
                  <a:lnTo>
                    <a:pt x="286392" y="453108"/>
                  </a:lnTo>
                  <a:lnTo>
                    <a:pt x="286392" y="448957"/>
                  </a:lnTo>
                  <a:cubicBezTo>
                    <a:pt x="280858" y="447343"/>
                    <a:pt x="270251" y="441809"/>
                    <a:pt x="265408" y="422901"/>
                  </a:cubicBezTo>
                  <a:lnTo>
                    <a:pt x="264716" y="420134"/>
                  </a:lnTo>
                  <a:cubicBezTo>
                    <a:pt x="261258" y="406068"/>
                    <a:pt x="259413" y="398228"/>
                    <a:pt x="256876" y="390618"/>
                  </a:cubicBezTo>
                  <a:cubicBezTo>
                    <a:pt x="251112" y="372632"/>
                    <a:pt x="238199" y="339197"/>
                    <a:pt x="217676" y="315677"/>
                  </a:cubicBezTo>
                  <a:lnTo>
                    <a:pt x="215601" y="313140"/>
                  </a:lnTo>
                  <a:lnTo>
                    <a:pt x="218599" y="311757"/>
                  </a:lnTo>
                  <a:cubicBezTo>
                    <a:pt x="219290" y="311526"/>
                    <a:pt x="219752" y="311065"/>
                    <a:pt x="220443" y="310834"/>
                  </a:cubicBezTo>
                  <a:cubicBezTo>
                    <a:pt x="220905" y="310604"/>
                    <a:pt x="221366" y="310373"/>
                    <a:pt x="222057" y="310142"/>
                  </a:cubicBezTo>
                  <a:cubicBezTo>
                    <a:pt x="253648" y="294001"/>
                    <a:pt x="270942" y="268175"/>
                    <a:pt x="270942" y="237276"/>
                  </a:cubicBezTo>
                  <a:cubicBezTo>
                    <a:pt x="271173" y="214448"/>
                    <a:pt x="257799" y="191158"/>
                    <a:pt x="238660" y="178015"/>
                  </a:cubicBezTo>
                  <a:cubicBezTo>
                    <a:pt x="230359" y="172481"/>
                    <a:pt x="219290" y="166485"/>
                    <a:pt x="206839" y="164410"/>
                  </a:cubicBezTo>
                  <a:cubicBezTo>
                    <a:pt x="210759" y="173403"/>
                    <a:pt x="212603" y="182165"/>
                    <a:pt x="213064" y="187700"/>
                  </a:cubicBezTo>
                  <a:close/>
                  <a:moveTo>
                    <a:pt x="169944" y="136739"/>
                  </a:moveTo>
                  <a:cubicBezTo>
                    <a:pt x="189314" y="149883"/>
                    <a:pt x="202688" y="173172"/>
                    <a:pt x="202227" y="196001"/>
                  </a:cubicBezTo>
                  <a:cubicBezTo>
                    <a:pt x="202227" y="226900"/>
                    <a:pt x="184933" y="252726"/>
                    <a:pt x="153342" y="268867"/>
                  </a:cubicBezTo>
                  <a:cubicBezTo>
                    <a:pt x="152881" y="269098"/>
                    <a:pt x="152189" y="269328"/>
                    <a:pt x="151728" y="269559"/>
                  </a:cubicBezTo>
                  <a:cubicBezTo>
                    <a:pt x="151036" y="269789"/>
                    <a:pt x="150575" y="270020"/>
                    <a:pt x="149883" y="270481"/>
                  </a:cubicBezTo>
                  <a:lnTo>
                    <a:pt x="146885" y="271865"/>
                  </a:lnTo>
                  <a:lnTo>
                    <a:pt x="148961" y="274401"/>
                  </a:lnTo>
                  <a:cubicBezTo>
                    <a:pt x="169483" y="297921"/>
                    <a:pt x="182396" y="331587"/>
                    <a:pt x="188161" y="349343"/>
                  </a:cubicBezTo>
                  <a:cubicBezTo>
                    <a:pt x="190697" y="356952"/>
                    <a:pt x="192542" y="364562"/>
                    <a:pt x="196001" y="378858"/>
                  </a:cubicBezTo>
                  <a:lnTo>
                    <a:pt x="196693" y="381625"/>
                  </a:lnTo>
                  <a:cubicBezTo>
                    <a:pt x="201304" y="400303"/>
                    <a:pt x="212142" y="406068"/>
                    <a:pt x="217676" y="407682"/>
                  </a:cubicBezTo>
                  <a:lnTo>
                    <a:pt x="217676" y="411832"/>
                  </a:lnTo>
                  <a:lnTo>
                    <a:pt x="156340" y="411832"/>
                  </a:lnTo>
                  <a:lnTo>
                    <a:pt x="156340" y="407682"/>
                  </a:lnTo>
                  <a:cubicBezTo>
                    <a:pt x="164871" y="404915"/>
                    <a:pt x="166255" y="398689"/>
                    <a:pt x="166485" y="394077"/>
                  </a:cubicBezTo>
                  <a:lnTo>
                    <a:pt x="166485" y="393616"/>
                  </a:lnTo>
                  <a:cubicBezTo>
                    <a:pt x="166485" y="393155"/>
                    <a:pt x="166485" y="392924"/>
                    <a:pt x="166485" y="392463"/>
                  </a:cubicBezTo>
                  <a:lnTo>
                    <a:pt x="166485" y="391540"/>
                  </a:lnTo>
                  <a:cubicBezTo>
                    <a:pt x="166485" y="385776"/>
                    <a:pt x="164871" y="370096"/>
                    <a:pt x="164871" y="369865"/>
                  </a:cubicBezTo>
                  <a:cubicBezTo>
                    <a:pt x="160260" y="336660"/>
                    <a:pt x="145963" y="302533"/>
                    <a:pt x="127746" y="280396"/>
                  </a:cubicBezTo>
                  <a:lnTo>
                    <a:pt x="126593" y="279244"/>
                  </a:lnTo>
                  <a:lnTo>
                    <a:pt x="124979" y="279705"/>
                  </a:lnTo>
                  <a:cubicBezTo>
                    <a:pt x="103996" y="285239"/>
                    <a:pt x="80014" y="288006"/>
                    <a:pt x="55572" y="288006"/>
                  </a:cubicBezTo>
                  <a:lnTo>
                    <a:pt x="53036" y="288006"/>
                  </a:lnTo>
                  <a:lnTo>
                    <a:pt x="53266" y="384392"/>
                  </a:lnTo>
                  <a:cubicBezTo>
                    <a:pt x="53266" y="396613"/>
                    <a:pt x="58339" y="404453"/>
                    <a:pt x="68024" y="407682"/>
                  </a:cubicBezTo>
                  <a:lnTo>
                    <a:pt x="68024" y="411832"/>
                  </a:lnTo>
                  <a:lnTo>
                    <a:pt x="8532" y="411832"/>
                  </a:lnTo>
                  <a:lnTo>
                    <a:pt x="8532" y="407682"/>
                  </a:lnTo>
                  <a:cubicBezTo>
                    <a:pt x="17986" y="404684"/>
                    <a:pt x="22828" y="397075"/>
                    <a:pt x="23290" y="384623"/>
                  </a:cubicBezTo>
                  <a:lnTo>
                    <a:pt x="23290" y="384392"/>
                  </a:lnTo>
                  <a:cubicBezTo>
                    <a:pt x="23290" y="382086"/>
                    <a:pt x="23290" y="151267"/>
                    <a:pt x="23290" y="148499"/>
                  </a:cubicBezTo>
                  <a:cubicBezTo>
                    <a:pt x="23059" y="135125"/>
                    <a:pt x="18217" y="127516"/>
                    <a:pt x="8071" y="124749"/>
                  </a:cubicBezTo>
                  <a:lnTo>
                    <a:pt x="8071" y="120598"/>
                  </a:lnTo>
                  <a:lnTo>
                    <a:pt x="106993" y="120598"/>
                  </a:lnTo>
                  <a:cubicBezTo>
                    <a:pt x="135817" y="120137"/>
                    <a:pt x="154725" y="126593"/>
                    <a:pt x="169944" y="136739"/>
                  </a:cubicBezTo>
                  <a:close/>
                  <a:moveTo>
                    <a:pt x="171789" y="196231"/>
                  </a:moveTo>
                  <a:cubicBezTo>
                    <a:pt x="171789" y="176170"/>
                    <a:pt x="163718" y="159568"/>
                    <a:pt x="149191" y="149191"/>
                  </a:cubicBezTo>
                  <a:cubicBezTo>
                    <a:pt x="138123" y="141351"/>
                    <a:pt x="124057" y="137431"/>
                    <a:pt x="105610" y="137201"/>
                  </a:cubicBezTo>
                  <a:lnTo>
                    <a:pt x="53266" y="137201"/>
                  </a:lnTo>
                  <a:lnTo>
                    <a:pt x="53266" y="273479"/>
                  </a:lnTo>
                  <a:lnTo>
                    <a:pt x="55803" y="273479"/>
                  </a:lnTo>
                  <a:cubicBezTo>
                    <a:pt x="160490" y="271634"/>
                    <a:pt x="171789" y="218829"/>
                    <a:pt x="171789" y="196231"/>
                  </a:cubicBezTo>
                  <a:close/>
                  <a:moveTo>
                    <a:pt x="62951" y="28132"/>
                  </a:moveTo>
                  <a:cubicBezTo>
                    <a:pt x="62951" y="11529"/>
                    <a:pt x="74250" y="0"/>
                    <a:pt x="90622" y="0"/>
                  </a:cubicBezTo>
                  <a:cubicBezTo>
                    <a:pt x="106993" y="0"/>
                    <a:pt x="118292" y="11529"/>
                    <a:pt x="118292" y="28132"/>
                  </a:cubicBezTo>
                  <a:cubicBezTo>
                    <a:pt x="118292" y="44734"/>
                    <a:pt x="106993" y="56264"/>
                    <a:pt x="90622" y="56264"/>
                  </a:cubicBezTo>
                  <a:cubicBezTo>
                    <a:pt x="74250" y="56264"/>
                    <a:pt x="62951" y="44734"/>
                    <a:pt x="62951" y="28132"/>
                  </a:cubicBezTo>
                  <a:close/>
                  <a:moveTo>
                    <a:pt x="74480" y="28132"/>
                  </a:moveTo>
                  <a:cubicBezTo>
                    <a:pt x="74480" y="39661"/>
                    <a:pt x="80706" y="47040"/>
                    <a:pt x="90622" y="47040"/>
                  </a:cubicBezTo>
                  <a:cubicBezTo>
                    <a:pt x="100537" y="47040"/>
                    <a:pt x="106763" y="39892"/>
                    <a:pt x="106763" y="28132"/>
                  </a:cubicBezTo>
                  <a:cubicBezTo>
                    <a:pt x="106763" y="16602"/>
                    <a:pt x="100537" y="9224"/>
                    <a:pt x="90622" y="9224"/>
                  </a:cubicBezTo>
                  <a:cubicBezTo>
                    <a:pt x="80706" y="9454"/>
                    <a:pt x="74480" y="16602"/>
                    <a:pt x="74480" y="28132"/>
                  </a:cubicBezTo>
                  <a:close/>
                  <a:moveTo>
                    <a:pt x="178707" y="46348"/>
                  </a:moveTo>
                  <a:lnTo>
                    <a:pt x="153572" y="46348"/>
                  </a:lnTo>
                  <a:lnTo>
                    <a:pt x="153572" y="922"/>
                  </a:lnTo>
                  <a:lnTo>
                    <a:pt x="142504" y="922"/>
                  </a:lnTo>
                  <a:lnTo>
                    <a:pt x="142504" y="55572"/>
                  </a:lnTo>
                  <a:lnTo>
                    <a:pt x="178707" y="55572"/>
                  </a:lnTo>
                  <a:lnTo>
                    <a:pt x="178707" y="46348"/>
                  </a:lnTo>
                  <a:close/>
                  <a:moveTo>
                    <a:pt x="236815" y="46348"/>
                  </a:moveTo>
                  <a:lnTo>
                    <a:pt x="211681" y="46348"/>
                  </a:lnTo>
                  <a:lnTo>
                    <a:pt x="211681" y="922"/>
                  </a:lnTo>
                  <a:lnTo>
                    <a:pt x="200613" y="922"/>
                  </a:lnTo>
                  <a:lnTo>
                    <a:pt x="200613" y="55572"/>
                  </a:lnTo>
                  <a:lnTo>
                    <a:pt x="236815" y="55572"/>
                  </a:lnTo>
                  <a:lnTo>
                    <a:pt x="236815" y="46348"/>
                  </a:lnTo>
                  <a:close/>
                  <a:moveTo>
                    <a:pt x="13144" y="55572"/>
                  </a:moveTo>
                  <a:lnTo>
                    <a:pt x="2306" y="55572"/>
                  </a:lnTo>
                  <a:lnTo>
                    <a:pt x="2306" y="922"/>
                  </a:lnTo>
                  <a:lnTo>
                    <a:pt x="25826" y="922"/>
                  </a:lnTo>
                  <a:cubicBezTo>
                    <a:pt x="35741" y="922"/>
                    <a:pt x="42659" y="6918"/>
                    <a:pt x="42659" y="15680"/>
                  </a:cubicBezTo>
                  <a:cubicBezTo>
                    <a:pt x="42659" y="23059"/>
                    <a:pt x="37817" y="26518"/>
                    <a:pt x="33897" y="28362"/>
                  </a:cubicBezTo>
                  <a:lnTo>
                    <a:pt x="33205" y="28593"/>
                  </a:lnTo>
                  <a:lnTo>
                    <a:pt x="33897" y="28824"/>
                  </a:lnTo>
                  <a:cubicBezTo>
                    <a:pt x="36203" y="29746"/>
                    <a:pt x="37586" y="32052"/>
                    <a:pt x="38739" y="35741"/>
                  </a:cubicBezTo>
                  <a:lnTo>
                    <a:pt x="42659" y="49346"/>
                  </a:lnTo>
                  <a:cubicBezTo>
                    <a:pt x="43351" y="51421"/>
                    <a:pt x="44043" y="53036"/>
                    <a:pt x="44965" y="54419"/>
                  </a:cubicBezTo>
                  <a:lnTo>
                    <a:pt x="45657" y="55341"/>
                  </a:lnTo>
                  <a:lnTo>
                    <a:pt x="34358" y="55341"/>
                  </a:lnTo>
                  <a:lnTo>
                    <a:pt x="34127" y="55111"/>
                  </a:lnTo>
                  <a:cubicBezTo>
                    <a:pt x="33205" y="53958"/>
                    <a:pt x="32052" y="52113"/>
                    <a:pt x="31591" y="50038"/>
                  </a:cubicBezTo>
                  <a:lnTo>
                    <a:pt x="27901" y="37817"/>
                  </a:lnTo>
                  <a:cubicBezTo>
                    <a:pt x="26748" y="34358"/>
                    <a:pt x="25595" y="32744"/>
                    <a:pt x="21445" y="32744"/>
                  </a:cubicBezTo>
                  <a:lnTo>
                    <a:pt x="13374" y="32744"/>
                  </a:lnTo>
                  <a:lnTo>
                    <a:pt x="13144" y="55572"/>
                  </a:lnTo>
                  <a:lnTo>
                    <a:pt x="13144" y="55572"/>
                  </a:lnTo>
                  <a:close/>
                  <a:moveTo>
                    <a:pt x="13144" y="23520"/>
                  </a:moveTo>
                  <a:lnTo>
                    <a:pt x="23981" y="23520"/>
                  </a:lnTo>
                  <a:cubicBezTo>
                    <a:pt x="28824" y="23520"/>
                    <a:pt x="31360" y="21214"/>
                    <a:pt x="31360" y="16833"/>
                  </a:cubicBezTo>
                  <a:cubicBezTo>
                    <a:pt x="31360" y="12452"/>
                    <a:pt x="28824" y="10146"/>
                    <a:pt x="23981" y="10146"/>
                  </a:cubicBezTo>
                  <a:lnTo>
                    <a:pt x="13144" y="10146"/>
                  </a:lnTo>
                  <a:lnTo>
                    <a:pt x="13144" y="23520"/>
                  </a:lnTo>
                  <a:close/>
                  <a:moveTo>
                    <a:pt x="274862" y="47040"/>
                  </a:moveTo>
                  <a:cubicBezTo>
                    <a:pt x="269098" y="47501"/>
                    <a:pt x="263102" y="44273"/>
                    <a:pt x="258721" y="38508"/>
                  </a:cubicBezTo>
                  <a:lnTo>
                    <a:pt x="258260" y="38047"/>
                  </a:lnTo>
                  <a:lnTo>
                    <a:pt x="255032" y="49346"/>
                  </a:lnTo>
                  <a:lnTo>
                    <a:pt x="255032" y="49577"/>
                  </a:lnTo>
                  <a:cubicBezTo>
                    <a:pt x="258491" y="53727"/>
                    <a:pt x="265869" y="56494"/>
                    <a:pt x="273709" y="56494"/>
                  </a:cubicBezTo>
                  <a:cubicBezTo>
                    <a:pt x="285008" y="56494"/>
                    <a:pt x="293079" y="49577"/>
                    <a:pt x="293079" y="39892"/>
                  </a:cubicBezTo>
                  <a:cubicBezTo>
                    <a:pt x="293079" y="33897"/>
                    <a:pt x="291465" y="27440"/>
                    <a:pt x="278782" y="23520"/>
                  </a:cubicBezTo>
                  <a:cubicBezTo>
                    <a:pt x="268867" y="20522"/>
                    <a:pt x="267022" y="18217"/>
                    <a:pt x="267022" y="14758"/>
                  </a:cubicBezTo>
                  <a:cubicBezTo>
                    <a:pt x="267022" y="10838"/>
                    <a:pt x="270942" y="9224"/>
                    <a:pt x="274632" y="9224"/>
                  </a:cubicBezTo>
                  <a:cubicBezTo>
                    <a:pt x="279013" y="9224"/>
                    <a:pt x="282933" y="10838"/>
                    <a:pt x="287084" y="14066"/>
                  </a:cubicBezTo>
                  <a:lnTo>
                    <a:pt x="287314" y="14297"/>
                  </a:lnTo>
                  <a:lnTo>
                    <a:pt x="290312" y="4842"/>
                  </a:lnTo>
                  <a:lnTo>
                    <a:pt x="290081" y="4612"/>
                  </a:lnTo>
                  <a:cubicBezTo>
                    <a:pt x="285470" y="1614"/>
                    <a:pt x="280627" y="231"/>
                    <a:pt x="274401" y="231"/>
                  </a:cubicBezTo>
                  <a:cubicBezTo>
                    <a:pt x="263333" y="231"/>
                    <a:pt x="256185" y="6226"/>
                    <a:pt x="256185" y="15449"/>
                  </a:cubicBezTo>
                  <a:cubicBezTo>
                    <a:pt x="256185" y="22828"/>
                    <a:pt x="261258" y="28362"/>
                    <a:pt x="271404" y="31360"/>
                  </a:cubicBezTo>
                  <a:cubicBezTo>
                    <a:pt x="274632" y="32282"/>
                    <a:pt x="276938" y="33205"/>
                    <a:pt x="278321" y="34127"/>
                  </a:cubicBezTo>
                  <a:cubicBezTo>
                    <a:pt x="280397" y="35511"/>
                    <a:pt x="281549" y="37586"/>
                    <a:pt x="281549" y="40123"/>
                  </a:cubicBezTo>
                  <a:cubicBezTo>
                    <a:pt x="282011" y="43812"/>
                    <a:pt x="279013" y="46810"/>
                    <a:pt x="274862" y="47040"/>
                  </a:cubicBezTo>
                  <a:close/>
                </a:path>
              </a:pathLst>
            </a:custGeom>
            <a:solidFill>
              <a:srgbClr val="FFFFFF"/>
            </a:solidFill>
            <a:ln w="22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11A203F-2E55-4F01-A117-CD216A73C686}"/>
              </a:ext>
            </a:extLst>
          </p:cNvPr>
          <p:cNvSpPr txBox="1"/>
          <p:nvPr userDrawn="1"/>
        </p:nvSpPr>
        <p:spPr>
          <a:xfrm>
            <a:off x="1274276" y="6375725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35328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BBE06C-FCA3-4550-E5BF-6AE46FC9D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3000" y="371475"/>
            <a:ext cx="5597525" cy="5541963"/>
          </a:xfrm>
          <a:prstGeom prst="roundRect">
            <a:avLst>
              <a:gd name="adj" fmla="val 1458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F648-5B36-D187-5DA3-F0EBFEB9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825625"/>
            <a:ext cx="5580063" cy="372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E958B-6EC4-05B8-D3A2-0C9845FAF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6" y="371475"/>
            <a:ext cx="5571592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C8CF0-EBD4-357D-73AC-40790F2A55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2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computer, person, computer, working&#10;&#10;Description automatically generated">
            <a:extLst>
              <a:ext uri="{FF2B5EF4-FFF2-40B4-BE49-F238E27FC236}">
                <a16:creationId xmlns:a16="http://schemas.microsoft.com/office/drawing/2014/main" id="{4D1CB815-A067-42B3-9A58-3F3256ABF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/>
          <a:stretch/>
        </p:blipFill>
        <p:spPr>
          <a:xfrm>
            <a:off x="5542982" y="733245"/>
            <a:ext cx="12207487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C51F719-406C-8BA6-90BA-631C7DCF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371475"/>
            <a:ext cx="5571593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094741B-E42C-6340-75B8-B85411F206F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A19104-E143-4F66-A785-749B62DD7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0" t="7072" r="2226" b="31024"/>
          <a:stretch/>
        </p:blipFill>
        <p:spPr>
          <a:xfrm>
            <a:off x="6941001" y="2606663"/>
            <a:ext cx="1396923" cy="2242888"/>
          </a:xfrm>
          <a:custGeom>
            <a:avLst/>
            <a:gdLst>
              <a:gd name="connsiteX0" fmla="*/ 66135 w 1472284"/>
              <a:gd name="connsiteY0" fmla="*/ 0 h 3098914"/>
              <a:gd name="connsiteX1" fmla="*/ 1406149 w 1472284"/>
              <a:gd name="connsiteY1" fmla="*/ 0 h 3098914"/>
              <a:gd name="connsiteX2" fmla="*/ 1472284 w 1472284"/>
              <a:gd name="connsiteY2" fmla="*/ 66135 h 3098914"/>
              <a:gd name="connsiteX3" fmla="*/ 1472284 w 1472284"/>
              <a:gd name="connsiteY3" fmla="*/ 3032779 h 3098914"/>
              <a:gd name="connsiteX4" fmla="*/ 1406149 w 1472284"/>
              <a:gd name="connsiteY4" fmla="*/ 3098914 h 3098914"/>
              <a:gd name="connsiteX5" fmla="*/ 66135 w 1472284"/>
              <a:gd name="connsiteY5" fmla="*/ 3098914 h 3098914"/>
              <a:gd name="connsiteX6" fmla="*/ 0 w 1472284"/>
              <a:gd name="connsiteY6" fmla="*/ 3032779 h 3098914"/>
              <a:gd name="connsiteX7" fmla="*/ 0 w 1472284"/>
              <a:gd name="connsiteY7" fmla="*/ 66135 h 3098914"/>
              <a:gd name="connsiteX8" fmla="*/ 66135 w 1472284"/>
              <a:gd name="connsiteY8" fmla="*/ 0 h 30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284" h="3098914">
                <a:moveTo>
                  <a:pt x="66135" y="0"/>
                </a:moveTo>
                <a:lnTo>
                  <a:pt x="1406149" y="0"/>
                </a:lnTo>
                <a:cubicBezTo>
                  <a:pt x="1442674" y="0"/>
                  <a:pt x="1472284" y="29610"/>
                  <a:pt x="1472284" y="66135"/>
                </a:cubicBezTo>
                <a:lnTo>
                  <a:pt x="1472284" y="3032779"/>
                </a:lnTo>
                <a:cubicBezTo>
                  <a:pt x="1472284" y="3069304"/>
                  <a:pt x="1442674" y="3098914"/>
                  <a:pt x="1406149" y="3098914"/>
                </a:cubicBezTo>
                <a:lnTo>
                  <a:pt x="66135" y="3098914"/>
                </a:lnTo>
                <a:cubicBezTo>
                  <a:pt x="29610" y="3098914"/>
                  <a:pt x="0" y="3069304"/>
                  <a:pt x="0" y="3032779"/>
                </a:cubicBezTo>
                <a:lnTo>
                  <a:pt x="0" y="66135"/>
                </a:lnTo>
                <a:cubicBezTo>
                  <a:pt x="0" y="29610"/>
                  <a:pt x="29610" y="0"/>
                  <a:pt x="66135" y="0"/>
                </a:cubicBezTo>
                <a:close/>
              </a:path>
            </a:pathLst>
          </a:cu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4196F99-C6D2-4E10-AE88-EE43E63F9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3" t="7072" r="22014" b="31024"/>
          <a:stretch/>
        </p:blipFill>
        <p:spPr>
          <a:xfrm>
            <a:off x="5305320" y="2606663"/>
            <a:ext cx="1396923" cy="2242894"/>
          </a:xfrm>
          <a:custGeom>
            <a:avLst/>
            <a:gdLst>
              <a:gd name="connsiteX0" fmla="*/ 66135 w 1472284"/>
              <a:gd name="connsiteY0" fmla="*/ 0 h 3098922"/>
              <a:gd name="connsiteX1" fmla="*/ 1406149 w 1472284"/>
              <a:gd name="connsiteY1" fmla="*/ 0 h 3098922"/>
              <a:gd name="connsiteX2" fmla="*/ 1472284 w 1472284"/>
              <a:gd name="connsiteY2" fmla="*/ 66135 h 3098922"/>
              <a:gd name="connsiteX3" fmla="*/ 1472284 w 1472284"/>
              <a:gd name="connsiteY3" fmla="*/ 3032787 h 3098922"/>
              <a:gd name="connsiteX4" fmla="*/ 1406149 w 1472284"/>
              <a:gd name="connsiteY4" fmla="*/ 3098922 h 3098922"/>
              <a:gd name="connsiteX5" fmla="*/ 66135 w 1472284"/>
              <a:gd name="connsiteY5" fmla="*/ 3098922 h 3098922"/>
              <a:gd name="connsiteX6" fmla="*/ 0 w 1472284"/>
              <a:gd name="connsiteY6" fmla="*/ 3032787 h 3098922"/>
              <a:gd name="connsiteX7" fmla="*/ 0 w 1472284"/>
              <a:gd name="connsiteY7" fmla="*/ 66135 h 3098922"/>
              <a:gd name="connsiteX8" fmla="*/ 66135 w 1472284"/>
              <a:gd name="connsiteY8" fmla="*/ 0 h 309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284" h="3098922">
                <a:moveTo>
                  <a:pt x="66135" y="0"/>
                </a:moveTo>
                <a:lnTo>
                  <a:pt x="1406149" y="0"/>
                </a:lnTo>
                <a:cubicBezTo>
                  <a:pt x="1442674" y="0"/>
                  <a:pt x="1472284" y="29610"/>
                  <a:pt x="1472284" y="66135"/>
                </a:cubicBezTo>
                <a:lnTo>
                  <a:pt x="1472284" y="3032787"/>
                </a:lnTo>
                <a:cubicBezTo>
                  <a:pt x="1472284" y="3069312"/>
                  <a:pt x="1442674" y="3098922"/>
                  <a:pt x="1406149" y="3098922"/>
                </a:cubicBezTo>
                <a:lnTo>
                  <a:pt x="66135" y="3098922"/>
                </a:lnTo>
                <a:cubicBezTo>
                  <a:pt x="29610" y="3098922"/>
                  <a:pt x="0" y="3069312"/>
                  <a:pt x="0" y="3032787"/>
                </a:cubicBezTo>
                <a:lnTo>
                  <a:pt x="0" y="66135"/>
                </a:lnTo>
                <a:cubicBezTo>
                  <a:pt x="0" y="29610"/>
                  <a:pt x="29610" y="0"/>
                  <a:pt x="66135" y="0"/>
                </a:cubicBezTo>
                <a:close/>
              </a:path>
            </a:pathLst>
          </a:cu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1E0FB4-26C9-4173-9A8B-FFEB2C162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5" t="7072" r="41802" b="31024"/>
          <a:stretch/>
        </p:blipFill>
        <p:spPr>
          <a:xfrm>
            <a:off x="3683803" y="2606669"/>
            <a:ext cx="1396923" cy="2242894"/>
          </a:xfrm>
          <a:custGeom>
            <a:avLst/>
            <a:gdLst>
              <a:gd name="connsiteX0" fmla="*/ 66135 w 1472284"/>
              <a:gd name="connsiteY0" fmla="*/ 0 h 3098923"/>
              <a:gd name="connsiteX1" fmla="*/ 1406149 w 1472284"/>
              <a:gd name="connsiteY1" fmla="*/ 0 h 3098923"/>
              <a:gd name="connsiteX2" fmla="*/ 1472284 w 1472284"/>
              <a:gd name="connsiteY2" fmla="*/ 66135 h 3098923"/>
              <a:gd name="connsiteX3" fmla="*/ 1472284 w 1472284"/>
              <a:gd name="connsiteY3" fmla="*/ 3032788 h 3098923"/>
              <a:gd name="connsiteX4" fmla="*/ 1406149 w 1472284"/>
              <a:gd name="connsiteY4" fmla="*/ 3098923 h 3098923"/>
              <a:gd name="connsiteX5" fmla="*/ 66135 w 1472284"/>
              <a:gd name="connsiteY5" fmla="*/ 3098923 h 3098923"/>
              <a:gd name="connsiteX6" fmla="*/ 0 w 1472284"/>
              <a:gd name="connsiteY6" fmla="*/ 3032788 h 3098923"/>
              <a:gd name="connsiteX7" fmla="*/ 0 w 1472284"/>
              <a:gd name="connsiteY7" fmla="*/ 66135 h 3098923"/>
              <a:gd name="connsiteX8" fmla="*/ 66135 w 1472284"/>
              <a:gd name="connsiteY8" fmla="*/ 0 h 309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284" h="3098923">
                <a:moveTo>
                  <a:pt x="66135" y="0"/>
                </a:moveTo>
                <a:lnTo>
                  <a:pt x="1406149" y="0"/>
                </a:lnTo>
                <a:cubicBezTo>
                  <a:pt x="1442674" y="0"/>
                  <a:pt x="1472284" y="29610"/>
                  <a:pt x="1472284" y="66135"/>
                </a:cubicBezTo>
                <a:lnTo>
                  <a:pt x="1472284" y="3032788"/>
                </a:lnTo>
                <a:cubicBezTo>
                  <a:pt x="1472284" y="3069313"/>
                  <a:pt x="1442674" y="3098923"/>
                  <a:pt x="1406149" y="3098923"/>
                </a:cubicBezTo>
                <a:lnTo>
                  <a:pt x="66135" y="3098923"/>
                </a:lnTo>
                <a:cubicBezTo>
                  <a:pt x="29610" y="3098923"/>
                  <a:pt x="0" y="3069313"/>
                  <a:pt x="0" y="3032788"/>
                </a:cubicBezTo>
                <a:lnTo>
                  <a:pt x="0" y="66135"/>
                </a:lnTo>
                <a:cubicBezTo>
                  <a:pt x="0" y="29610"/>
                  <a:pt x="29610" y="0"/>
                  <a:pt x="66135" y="0"/>
                </a:cubicBezTo>
                <a:close/>
              </a:path>
            </a:pathLst>
          </a:cu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B82A09-E5FA-473F-8E60-08EC92DB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7072" r="61589" b="31024"/>
          <a:stretch/>
        </p:blipFill>
        <p:spPr>
          <a:xfrm>
            <a:off x="2054777" y="2606669"/>
            <a:ext cx="1396923" cy="2242894"/>
          </a:xfrm>
          <a:custGeom>
            <a:avLst/>
            <a:gdLst>
              <a:gd name="connsiteX0" fmla="*/ 66135 w 1472284"/>
              <a:gd name="connsiteY0" fmla="*/ 0 h 3098923"/>
              <a:gd name="connsiteX1" fmla="*/ 1406149 w 1472284"/>
              <a:gd name="connsiteY1" fmla="*/ 0 h 3098923"/>
              <a:gd name="connsiteX2" fmla="*/ 1472284 w 1472284"/>
              <a:gd name="connsiteY2" fmla="*/ 66135 h 3098923"/>
              <a:gd name="connsiteX3" fmla="*/ 1472284 w 1472284"/>
              <a:gd name="connsiteY3" fmla="*/ 3032788 h 3098923"/>
              <a:gd name="connsiteX4" fmla="*/ 1406149 w 1472284"/>
              <a:gd name="connsiteY4" fmla="*/ 3098923 h 3098923"/>
              <a:gd name="connsiteX5" fmla="*/ 66135 w 1472284"/>
              <a:gd name="connsiteY5" fmla="*/ 3098923 h 3098923"/>
              <a:gd name="connsiteX6" fmla="*/ 0 w 1472284"/>
              <a:gd name="connsiteY6" fmla="*/ 3032788 h 3098923"/>
              <a:gd name="connsiteX7" fmla="*/ 0 w 1472284"/>
              <a:gd name="connsiteY7" fmla="*/ 66135 h 3098923"/>
              <a:gd name="connsiteX8" fmla="*/ 66135 w 1472284"/>
              <a:gd name="connsiteY8" fmla="*/ 0 h 309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284" h="3098923">
                <a:moveTo>
                  <a:pt x="66135" y="0"/>
                </a:moveTo>
                <a:lnTo>
                  <a:pt x="1406149" y="0"/>
                </a:lnTo>
                <a:cubicBezTo>
                  <a:pt x="1442674" y="0"/>
                  <a:pt x="1472284" y="29610"/>
                  <a:pt x="1472284" y="66135"/>
                </a:cubicBezTo>
                <a:lnTo>
                  <a:pt x="1472284" y="3032788"/>
                </a:lnTo>
                <a:cubicBezTo>
                  <a:pt x="1472284" y="3069313"/>
                  <a:pt x="1442674" y="3098923"/>
                  <a:pt x="1406149" y="3098923"/>
                </a:cubicBezTo>
                <a:lnTo>
                  <a:pt x="66135" y="3098923"/>
                </a:lnTo>
                <a:cubicBezTo>
                  <a:pt x="29610" y="3098923"/>
                  <a:pt x="0" y="3069313"/>
                  <a:pt x="0" y="3032788"/>
                </a:cubicBezTo>
                <a:lnTo>
                  <a:pt x="0" y="66135"/>
                </a:lnTo>
                <a:cubicBezTo>
                  <a:pt x="0" y="29610"/>
                  <a:pt x="29610" y="0"/>
                  <a:pt x="66135" y="0"/>
                </a:cubicBezTo>
                <a:close/>
              </a:path>
            </a:pathLst>
          </a:cu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46F052-675E-40E5-BE69-60FE3F18E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7072" r="81377" b="31024"/>
          <a:stretch/>
        </p:blipFill>
        <p:spPr>
          <a:xfrm>
            <a:off x="429099" y="2606665"/>
            <a:ext cx="1397281" cy="2242886"/>
          </a:xfrm>
          <a:custGeom>
            <a:avLst/>
            <a:gdLst>
              <a:gd name="connsiteX0" fmla="*/ 66138 w 1472668"/>
              <a:gd name="connsiteY0" fmla="*/ 0 h 3098925"/>
              <a:gd name="connsiteX1" fmla="*/ 1406530 w 1472668"/>
              <a:gd name="connsiteY1" fmla="*/ 0 h 3098925"/>
              <a:gd name="connsiteX2" fmla="*/ 1472668 w 1472668"/>
              <a:gd name="connsiteY2" fmla="*/ 66138 h 3098925"/>
              <a:gd name="connsiteX3" fmla="*/ 1472668 w 1472668"/>
              <a:gd name="connsiteY3" fmla="*/ 3032787 h 3098925"/>
              <a:gd name="connsiteX4" fmla="*/ 1406530 w 1472668"/>
              <a:gd name="connsiteY4" fmla="*/ 3098925 h 3098925"/>
              <a:gd name="connsiteX5" fmla="*/ 66138 w 1472668"/>
              <a:gd name="connsiteY5" fmla="*/ 3098925 h 3098925"/>
              <a:gd name="connsiteX6" fmla="*/ 0 w 1472668"/>
              <a:gd name="connsiteY6" fmla="*/ 3032787 h 3098925"/>
              <a:gd name="connsiteX7" fmla="*/ 0 w 1472668"/>
              <a:gd name="connsiteY7" fmla="*/ 66138 h 3098925"/>
              <a:gd name="connsiteX8" fmla="*/ 66138 w 1472668"/>
              <a:gd name="connsiteY8" fmla="*/ 0 h 309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668" h="3098925">
                <a:moveTo>
                  <a:pt x="66138" y="0"/>
                </a:moveTo>
                <a:lnTo>
                  <a:pt x="1406530" y="0"/>
                </a:lnTo>
                <a:cubicBezTo>
                  <a:pt x="1443057" y="0"/>
                  <a:pt x="1472668" y="29611"/>
                  <a:pt x="1472668" y="66138"/>
                </a:cubicBezTo>
                <a:lnTo>
                  <a:pt x="1472668" y="3032787"/>
                </a:lnTo>
                <a:cubicBezTo>
                  <a:pt x="1472668" y="3069314"/>
                  <a:pt x="1443057" y="3098925"/>
                  <a:pt x="1406530" y="3098925"/>
                </a:cubicBezTo>
                <a:lnTo>
                  <a:pt x="66138" y="3098925"/>
                </a:lnTo>
                <a:cubicBezTo>
                  <a:pt x="29611" y="3098925"/>
                  <a:pt x="0" y="3069314"/>
                  <a:pt x="0" y="3032787"/>
                </a:cubicBezTo>
                <a:lnTo>
                  <a:pt x="0" y="66138"/>
                </a:lnTo>
                <a:cubicBezTo>
                  <a:pt x="0" y="29611"/>
                  <a:pt x="29611" y="0"/>
                  <a:pt x="66138" y="0"/>
                </a:cubicBezTo>
                <a:close/>
              </a:path>
            </a:pathLst>
          </a:cu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A8FA59-378E-4264-A405-88D9581FA16A}"/>
              </a:ext>
            </a:extLst>
          </p:cNvPr>
          <p:cNvSpPr txBox="1"/>
          <p:nvPr/>
        </p:nvSpPr>
        <p:spPr>
          <a:xfrm>
            <a:off x="521802" y="2538836"/>
            <a:ext cx="1117084" cy="95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D9F80A-65BB-4383-9829-752C2B403EE8}"/>
              </a:ext>
            </a:extLst>
          </p:cNvPr>
          <p:cNvSpPr txBox="1"/>
          <p:nvPr/>
        </p:nvSpPr>
        <p:spPr>
          <a:xfrm>
            <a:off x="2147072" y="2538836"/>
            <a:ext cx="1117084" cy="95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“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5E529B-D16B-43E3-8705-13571F9FA29A}"/>
              </a:ext>
            </a:extLst>
          </p:cNvPr>
          <p:cNvSpPr txBox="1"/>
          <p:nvPr/>
        </p:nvSpPr>
        <p:spPr>
          <a:xfrm>
            <a:off x="3761936" y="2538836"/>
            <a:ext cx="1117084" cy="95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“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BC6370-D646-4C32-B076-895F8A14BC8B}"/>
              </a:ext>
            </a:extLst>
          </p:cNvPr>
          <p:cNvSpPr txBox="1"/>
          <p:nvPr/>
        </p:nvSpPr>
        <p:spPr>
          <a:xfrm>
            <a:off x="5397616" y="2538836"/>
            <a:ext cx="1117084" cy="95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“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194190-BBD2-4207-AF0C-1BFEA12F4327}"/>
              </a:ext>
            </a:extLst>
          </p:cNvPr>
          <p:cNvSpPr txBox="1"/>
          <p:nvPr/>
        </p:nvSpPr>
        <p:spPr>
          <a:xfrm>
            <a:off x="7033298" y="2538836"/>
            <a:ext cx="1117084" cy="95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“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EF742CDF-BD33-4654-AF68-956EECD6D81D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45274" y="3155782"/>
            <a:ext cx="1118579" cy="154236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0B494429-D244-41DC-A8DF-D1010FE5BEA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2165517" y="3155782"/>
            <a:ext cx="1117084" cy="154236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59B1DBA0-D91A-4352-A35D-BC029EA5DF5C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3848408" y="3155782"/>
            <a:ext cx="1074678" cy="154236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18B2004-055F-4CFC-AF15-48DA2B429180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5469361" y="3155782"/>
            <a:ext cx="1078390" cy="154236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23428B44-5D80-40C1-AD59-526A1D6D4435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7097365" y="3155782"/>
            <a:ext cx="1075051" cy="154236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1ACFF77E-5B41-454D-9D24-B777D41385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2" y="5760719"/>
            <a:ext cx="722418" cy="972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B54E5E9-F7A3-4CC8-B5AE-91CD3FD5587C}"/>
              </a:ext>
            </a:extLst>
          </p:cNvPr>
          <p:cNvSpPr txBox="1"/>
          <p:nvPr userDrawn="1"/>
        </p:nvSpPr>
        <p:spPr>
          <a:xfrm>
            <a:off x="1274276" y="6375725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28520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538AFB-C6C9-45EF-BD6E-DAC9FE9D6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3" t="-4153" r="10230" b="2201"/>
          <a:stretch/>
        </p:blipFill>
        <p:spPr>
          <a:xfrm>
            <a:off x="2847006" y="409418"/>
            <a:ext cx="9330359" cy="529444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292100"/>
            <a:ext cx="5824005" cy="12414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4F29C1-C30F-7E79-93C4-2DE62E3791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6700" y="2557780"/>
            <a:ext cx="1439864" cy="246380"/>
          </a:xfrm>
          <a:prstGeom prst="roundRect">
            <a:avLst>
              <a:gd name="adj" fmla="val 16667"/>
            </a:avLst>
          </a:prstGeom>
          <a:gradFill>
            <a:gsLst>
              <a:gs pos="49000">
                <a:schemeClr val="accent1"/>
              </a:gs>
              <a:gs pos="100000">
                <a:schemeClr val="tx2">
                  <a:alpha val="78000"/>
                </a:schemeClr>
              </a:gs>
            </a:gsLst>
            <a:lin ang="3000000" scaled="0"/>
          </a:gradFill>
        </p:spPr>
        <p:txBody>
          <a:bodyPr lIns="54000" rIns="54000" anchor="ctr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100" cap="all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 cap="all" baseline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5pPr>
          </a:lstStyle>
          <a:p>
            <a:pPr lvl="0"/>
            <a:r>
              <a:rPr lang="en-US"/>
              <a:t>Title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C84BEF-C952-F7D5-BD59-D9EEB39D75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56700" y="2903220"/>
            <a:ext cx="2663825" cy="54864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8414FE1-C5E5-BD00-18F2-87E9515C0A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6700" y="5026660"/>
            <a:ext cx="1439864" cy="246380"/>
          </a:xfrm>
          <a:prstGeom prst="roundRect">
            <a:avLst>
              <a:gd name="adj" fmla="val 16667"/>
            </a:avLst>
          </a:prstGeom>
          <a:gradFill>
            <a:gsLst>
              <a:gs pos="37000">
                <a:schemeClr val="accent1"/>
              </a:gs>
              <a:gs pos="100000">
                <a:schemeClr val="tx2">
                  <a:alpha val="78000"/>
                </a:schemeClr>
              </a:gs>
            </a:gsLst>
            <a:lin ang="600000" scaled="0"/>
          </a:gradFill>
        </p:spPr>
        <p:txBody>
          <a:bodyPr lIns="54000" rIns="54000" anchor="ctr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100" cap="all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 cap="all" baseline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5pPr>
          </a:lstStyle>
          <a:p>
            <a:pPr lvl="0"/>
            <a:r>
              <a:rPr lang="en-US"/>
              <a:t>Title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99934EA-DD32-FBF3-590E-0D089A1862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56700" y="5372100"/>
            <a:ext cx="2663825" cy="54864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E589C0B-8790-1001-616A-791CD3E37E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6920" y="5026660"/>
            <a:ext cx="1439864" cy="246380"/>
          </a:xfrm>
          <a:prstGeom prst="roundRect">
            <a:avLst>
              <a:gd name="adj" fmla="val 16667"/>
            </a:avLst>
          </a:prstGeom>
          <a:gradFill>
            <a:gsLst>
              <a:gs pos="34000">
                <a:schemeClr val="accent1"/>
              </a:gs>
              <a:gs pos="100000">
                <a:schemeClr val="tx2">
                  <a:alpha val="78000"/>
                </a:schemeClr>
              </a:gs>
            </a:gsLst>
            <a:lin ang="600000" scaled="0"/>
          </a:gradFill>
        </p:spPr>
        <p:txBody>
          <a:bodyPr lIns="54000" rIns="54000" anchor="ctr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100" cap="all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 cap="all" baseline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5pPr>
          </a:lstStyle>
          <a:p>
            <a:pPr lvl="0"/>
            <a:r>
              <a:rPr lang="en-US"/>
              <a:t>Title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9B1669D-5FBB-C2CE-1CEC-09DDA7EFF7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6920" y="5372100"/>
            <a:ext cx="2663825" cy="54864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B46E216-3470-F02A-8AF4-407BDEE051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6700" y="982980"/>
            <a:ext cx="2663825" cy="146970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9600" b="0">
                <a:solidFill>
                  <a:schemeClr val="accent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9600" b="1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9600" b="1">
                <a:solidFill>
                  <a:schemeClr val="accent2"/>
                </a:solidFill>
                <a:latin typeface="+mj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accent2"/>
                </a:solidFill>
                <a:latin typeface="+mj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5E3054F-8FC1-018D-81A1-0F9F3AA0C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6175" y="5026660"/>
            <a:ext cx="1439864" cy="246380"/>
          </a:xfrm>
          <a:prstGeom prst="roundRect">
            <a:avLst>
              <a:gd name="adj" fmla="val 16667"/>
            </a:avLst>
          </a:prstGeom>
          <a:gradFill>
            <a:gsLst>
              <a:gs pos="43000">
                <a:schemeClr val="accent1"/>
              </a:gs>
              <a:gs pos="100000">
                <a:schemeClr val="tx2">
                  <a:alpha val="78000"/>
                </a:schemeClr>
              </a:gs>
            </a:gsLst>
            <a:lin ang="600000" scaled="0"/>
          </a:gradFill>
        </p:spPr>
        <p:txBody>
          <a:bodyPr lIns="54000" rIns="54000" anchor="ctr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100" cap="all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 cap="all" baseline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all" baseline="0"/>
            </a:lvl5pPr>
          </a:lstStyle>
          <a:p>
            <a:pPr lvl="0"/>
            <a:r>
              <a:rPr lang="en-US"/>
              <a:t>Title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6281C71-B747-F249-3DB9-406D7FF6D1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6175" y="5372100"/>
            <a:ext cx="2663825" cy="54864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7D64349D-D618-9FB4-E0A7-AFD87478A8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6175" y="3451860"/>
            <a:ext cx="2663825" cy="146970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9600" b="0">
                <a:solidFill>
                  <a:schemeClr val="accent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9600" b="1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9600" b="1">
                <a:solidFill>
                  <a:schemeClr val="accent2"/>
                </a:solidFill>
                <a:latin typeface="+mj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accent2"/>
                </a:solidFill>
                <a:latin typeface="+mj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0E623367-4C31-EE51-363B-52519C511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6920" y="3451860"/>
            <a:ext cx="2663825" cy="146970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9600" b="0">
                <a:solidFill>
                  <a:schemeClr val="accent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9600" b="1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9600" b="1">
                <a:solidFill>
                  <a:schemeClr val="accent2"/>
                </a:solidFill>
                <a:latin typeface="+mj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accent2"/>
                </a:solidFill>
                <a:latin typeface="+mj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FBF7C792-B8B2-2475-52BE-61128F18F4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6700" y="3451860"/>
            <a:ext cx="2663825" cy="146970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9600" b="0">
                <a:solidFill>
                  <a:schemeClr val="accent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9600" b="1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9600" b="1">
                <a:solidFill>
                  <a:schemeClr val="accent2"/>
                </a:solidFill>
                <a:latin typeface="+mj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accent2"/>
                </a:solidFill>
                <a:latin typeface="+mj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3B3005C-509B-C513-2576-6AAB891D6F8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7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B6B80F-5906-4F55-749E-A04BEE3CCC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FAB1D0-62B9-6959-0DCF-5CFF1BAE7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999" y="1990725"/>
            <a:ext cx="8234191" cy="2679700"/>
          </a:xfrm>
        </p:spPr>
        <p:txBody>
          <a:bodyPr anchor="b"/>
          <a:lstStyle>
            <a:lvl1pPr algn="l"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04358-6E87-2725-7DBA-AA4AE4E13F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4900890"/>
            <a:ext cx="8243716" cy="512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text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14726-0FA8-93FD-99DD-6E8551F3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36CE5-A5E1-8B78-C859-F483178BE3C0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7DC7E86-6801-D7AC-52C7-1B50EC04F5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2D55DBC-7E32-4DCD-8BD8-90D247A33E7D}"/>
              </a:ext>
            </a:extLst>
          </p:cNvPr>
          <p:cNvSpPr/>
          <p:nvPr userDrawn="1"/>
        </p:nvSpPr>
        <p:spPr>
          <a:xfrm>
            <a:off x="4648792" y="292099"/>
            <a:ext cx="7283013" cy="5568873"/>
          </a:xfrm>
          <a:prstGeom prst="roundRect">
            <a:avLst>
              <a:gd name="adj" fmla="val 174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7FC10-6107-4626-873E-477F0D715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FB1A7-FDA2-4F97-B15B-74BB00307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2D3F2BD-B92A-426C-B6BA-FF43374A3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0" y="5931694"/>
            <a:ext cx="372521" cy="626269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76548B-A138-4430-BC88-8B15C79A4311}"/>
              </a:ext>
            </a:extLst>
          </p:cNvPr>
          <p:cNvSpPr txBox="1">
            <a:spLocks/>
          </p:cNvSpPr>
          <p:nvPr userDrawn="1"/>
        </p:nvSpPr>
        <p:spPr>
          <a:xfrm>
            <a:off x="10596563" y="6342900"/>
            <a:ext cx="12239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8C8C8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© 2023 Rolls-Royce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BF6B775-4BC9-49F9-AE98-0C8EE8778D32}"/>
              </a:ext>
            </a:extLst>
          </p:cNvPr>
          <p:cNvSpPr txBox="1">
            <a:spLocks/>
          </p:cNvSpPr>
          <p:nvPr userDrawn="1"/>
        </p:nvSpPr>
        <p:spPr>
          <a:xfrm>
            <a:off x="9156700" y="6339466"/>
            <a:ext cx="11874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8C8C8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graphicFrame>
        <p:nvGraphicFramePr>
          <p:cNvPr id="14" name="Chart Placeholder 7">
            <a:extLst>
              <a:ext uri="{FF2B5EF4-FFF2-40B4-BE49-F238E27FC236}">
                <a16:creationId xmlns:a16="http://schemas.microsoft.com/office/drawing/2014/main" id="{EF33D6E3-AE18-4A18-9ABC-493C03EA9CD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91671579"/>
              </p:ext>
            </p:extLst>
          </p:nvPr>
        </p:nvGraphicFramePr>
        <p:xfrm>
          <a:off x="5135563" y="1484313"/>
          <a:ext cx="6684962" cy="4068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DD96F-7A8C-419F-A049-534B01A79DD0}"/>
              </a:ext>
            </a:extLst>
          </p:cNvPr>
          <p:cNvCxnSpPr>
            <a:cxnSpLocks/>
          </p:cNvCxnSpPr>
          <p:nvPr/>
        </p:nvCxnSpPr>
        <p:spPr>
          <a:xfrm>
            <a:off x="5135563" y="1219568"/>
            <a:ext cx="175098" cy="0"/>
          </a:xfrm>
          <a:prstGeom prst="line">
            <a:avLst/>
          </a:prstGeom>
          <a:ln w="25400" cap="rnd">
            <a:solidFill>
              <a:srgbClr val="8C8C8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E79C2F2-7AD8-47E0-9FD7-6D4214FAEC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4070" y="1149233"/>
            <a:ext cx="1377271" cy="20431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en-US"/>
              <a:t>Key title</a:t>
            </a:r>
          </a:p>
          <a:p>
            <a:pPr lvl="1"/>
            <a:endParaRPr lang="en-GB"/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7F510E8F-25CB-4CDA-BB74-3B33A2424C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26229" y="681289"/>
            <a:ext cx="4743450" cy="26062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63F6D602-C926-4C80-973C-4FE5C434C2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2111182"/>
            <a:ext cx="3587209" cy="3581400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751E581-38F6-42F6-A001-355798E5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602832"/>
            <a:ext cx="3343756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e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BD579D-5A1E-43D4-8F8E-CC51E1B90059}"/>
              </a:ext>
            </a:extLst>
          </p:cNvPr>
          <p:cNvSpPr/>
          <p:nvPr userDrawn="1"/>
        </p:nvSpPr>
        <p:spPr>
          <a:xfrm>
            <a:off x="-31295" y="0"/>
            <a:ext cx="6003469" cy="6858000"/>
          </a:xfrm>
          <a:prstGeom prst="rect">
            <a:avLst/>
          </a:prstGeom>
          <a:gradFill>
            <a:gsLst>
              <a:gs pos="36000">
                <a:srgbClr val="6E9CDE"/>
              </a:gs>
              <a:gs pos="10000">
                <a:srgbClr val="0F41A9"/>
              </a:gs>
              <a:gs pos="66000">
                <a:srgbClr val="FFFFFF">
                  <a:alpha val="78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093821-78BA-4932-B7ED-49E854323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4"/>
          <a:stretch/>
        </p:blipFill>
        <p:spPr>
          <a:xfrm>
            <a:off x="5972174" y="0"/>
            <a:ext cx="6219825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A15093-78FC-2B5C-17B3-CE7538F0C87C}"/>
              </a:ext>
            </a:extLst>
          </p:cNvPr>
          <p:cNvSpPr/>
          <p:nvPr userDrawn="1"/>
        </p:nvSpPr>
        <p:spPr>
          <a:xfrm>
            <a:off x="379945" y="2254249"/>
            <a:ext cx="3430055" cy="3298825"/>
          </a:xfrm>
          <a:prstGeom prst="roundRect">
            <a:avLst>
              <a:gd name="adj" fmla="val 2005"/>
            </a:avLst>
          </a:prstGeom>
          <a:solidFill>
            <a:schemeClr val="accent1"/>
          </a:solidFill>
          <a:ln>
            <a:noFill/>
          </a:ln>
          <a:effectLst>
            <a:outerShdw blurRad="1270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09DF-272F-F33B-7B08-C09CE778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EA2D8-51DA-7BED-784F-573E1CFF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D187CF0-909C-130D-0F1C-93F438A6C0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082" y="4832350"/>
            <a:ext cx="3065780" cy="615950"/>
          </a:xfrm>
          <a:prstGeom prst="roundRect">
            <a:avLst>
              <a:gd name="adj" fmla="val 16667"/>
            </a:avLst>
          </a:prstGeom>
          <a:solidFill>
            <a:schemeClr val="bg1">
              <a:alpha val="40000"/>
            </a:schemeClr>
          </a:solidFill>
        </p:spPr>
        <p:txBody>
          <a:bodyPr lIns="54000" rIns="54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4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5pPr>
            <a:lvl6pPr marL="0" indent="0" algn="ctr">
              <a:buNone/>
              <a:defRPr sz="1200" cap="none">
                <a:solidFill>
                  <a:schemeClr val="bg1"/>
                </a:solidFill>
                <a:latin typeface="RR Pioneer Medium" panose="020B0603050201040103" pitchFamily="34" charset="0"/>
              </a:defRPr>
            </a:lvl6pPr>
            <a:lvl7pPr marL="0" indent="0" algn="ctr">
              <a:buNone/>
              <a:defRPr sz="1200" cap="none">
                <a:solidFill>
                  <a:schemeClr val="bg1"/>
                </a:solidFill>
                <a:latin typeface="RR Pioneer Medium" panose="020B0603050201040103" pitchFamily="34" charset="0"/>
              </a:defRPr>
            </a:lvl7pPr>
          </a:lstStyle>
          <a:p>
            <a:pPr lvl="0"/>
            <a:r>
              <a:rPr lang="en-US"/>
              <a:t>Conclusion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F304F4-8E3C-47DE-E7DB-FBD569ED8F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2082" y="2451100"/>
            <a:ext cx="3065780" cy="2381250"/>
          </a:xfrm>
        </p:spPr>
        <p:txBody>
          <a:bodyPr/>
          <a:lstStyle>
            <a:lvl1pPr algn="ctr">
              <a:spcAft>
                <a:spcPts val="15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level</a:t>
            </a:r>
          </a:p>
          <a:p>
            <a:pPr lvl="1"/>
            <a:r>
              <a:rPr lang="en-US"/>
              <a:t>Body level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78386F-9FDE-1724-5183-AB42B31775A4}"/>
              </a:ext>
            </a:extLst>
          </p:cNvPr>
          <p:cNvSpPr/>
          <p:nvPr userDrawn="1"/>
        </p:nvSpPr>
        <p:spPr>
          <a:xfrm>
            <a:off x="4005795" y="2254249"/>
            <a:ext cx="3430055" cy="3298825"/>
          </a:xfrm>
          <a:prstGeom prst="roundRect">
            <a:avLst>
              <a:gd name="adj" fmla="val 2005"/>
            </a:avLst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39982DC-79B1-CBCC-6AB7-B176394C69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7932" y="4832350"/>
            <a:ext cx="3065780" cy="615950"/>
          </a:xfrm>
          <a:prstGeom prst="roundRect">
            <a:avLst>
              <a:gd name="adj" fmla="val 16667"/>
            </a:avLst>
          </a:prstGeom>
          <a:solidFill>
            <a:schemeClr val="bg1">
              <a:alpha val="40000"/>
            </a:schemeClr>
          </a:solidFill>
        </p:spPr>
        <p:txBody>
          <a:bodyPr lIns="54000" rIns="54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4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200" cap="none" baseline="0">
                <a:solidFill>
                  <a:schemeClr val="bg1"/>
                </a:solidFill>
                <a:latin typeface="RR Pioneer Medium" panose="020B0603050201040103" pitchFamily="34" charset="0"/>
              </a:defRPr>
            </a:lvl5pPr>
            <a:lvl6pPr marL="0" indent="0" algn="ctr">
              <a:buNone/>
              <a:defRPr sz="1200" cap="none">
                <a:solidFill>
                  <a:schemeClr val="bg1"/>
                </a:solidFill>
                <a:latin typeface="RR Pioneer Medium" panose="020B0603050201040103" pitchFamily="34" charset="0"/>
              </a:defRPr>
            </a:lvl6pPr>
            <a:lvl7pPr marL="0" indent="0" algn="ctr">
              <a:buNone/>
              <a:defRPr sz="1200" cap="none">
                <a:solidFill>
                  <a:schemeClr val="bg1"/>
                </a:solidFill>
                <a:latin typeface="RR Pioneer Medium" panose="020B0603050201040103" pitchFamily="34" charset="0"/>
              </a:defRPr>
            </a:lvl7pPr>
          </a:lstStyle>
          <a:p>
            <a:pPr lvl="0"/>
            <a:r>
              <a:rPr lang="en-US"/>
              <a:t>Conclusion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B51D3CB-5592-D88F-7624-8D351F6824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7932" y="2451100"/>
            <a:ext cx="3065780" cy="2381250"/>
          </a:xfrm>
        </p:spPr>
        <p:txBody>
          <a:bodyPr/>
          <a:lstStyle>
            <a:lvl1pPr algn="ctr">
              <a:spcAft>
                <a:spcPts val="15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level</a:t>
            </a:r>
          </a:p>
          <a:p>
            <a:pPr lvl="1"/>
            <a:r>
              <a:rPr lang="en-US"/>
              <a:t>Body level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62C6694C-3590-F0A6-0ECA-FE348FE2A6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0" y="5931694"/>
            <a:ext cx="372521" cy="626269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D13DF28-E7A8-B293-9DE1-CAE48AA864D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02E3E-9EA0-4756-B8E2-FA4760B68569}"/>
              </a:ext>
            </a:extLst>
          </p:cNvPr>
          <p:cNvSpPr txBox="1"/>
          <p:nvPr userDrawn="1"/>
        </p:nvSpPr>
        <p:spPr>
          <a:xfrm>
            <a:off x="1274276" y="6375725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14655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ashboard Aero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31A72-DD99-A0C0-6B34-8CD1506C03C6}"/>
              </a:ext>
            </a:extLst>
          </p:cNvPr>
          <p:cNvSpPr/>
          <p:nvPr userDrawn="1"/>
        </p:nvSpPr>
        <p:spPr>
          <a:xfrm>
            <a:off x="6224834" y="379052"/>
            <a:ext cx="5595691" cy="1536568"/>
          </a:xfrm>
          <a:prstGeom prst="roundRect">
            <a:avLst>
              <a:gd name="adj" fmla="val 4304"/>
            </a:avLst>
          </a:prstGeom>
          <a:gradFill flip="none" rotWithShape="1">
            <a:gsLst>
              <a:gs pos="15000">
                <a:schemeClr val="tx2"/>
              </a:gs>
              <a:gs pos="53000">
                <a:schemeClr val="accent1"/>
              </a:gs>
              <a:gs pos="100000">
                <a:srgbClr val="00F0FF"/>
              </a:gs>
            </a:gsLst>
            <a:lin ang="18900000" scaled="1"/>
            <a:tileRect/>
          </a:gra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75ECA4-AC28-2255-7568-6DCF4D14DD6B}"/>
              </a:ext>
            </a:extLst>
          </p:cNvPr>
          <p:cNvSpPr/>
          <p:nvPr userDrawn="1"/>
        </p:nvSpPr>
        <p:spPr>
          <a:xfrm>
            <a:off x="6224835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6" y="371475"/>
            <a:ext cx="5587222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F648-5B36-D187-5DA3-F0EBFEB9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6"/>
            <a:ext cx="5595692" cy="3208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0DE83E3-7813-5AC1-3B63-6DCCA29D49D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18580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4DD35A-5749-9FA2-DAEB-9714F9E0BCD9}"/>
              </a:ext>
            </a:extLst>
          </p:cNvPr>
          <p:cNvSpPr/>
          <p:nvPr userDrawn="1"/>
        </p:nvSpPr>
        <p:spPr>
          <a:xfrm>
            <a:off x="9156700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hart Placeholder 7">
            <a:extLst>
              <a:ext uri="{FF2B5EF4-FFF2-40B4-BE49-F238E27FC236}">
                <a16:creationId xmlns:a16="http://schemas.microsoft.com/office/drawing/2014/main" id="{D0EAA0EF-2C32-4637-D3DF-6FC3AB87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250445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DFBF6F-C0A8-1F63-892F-276C161EEE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0235947-CFD0-8E68-03DC-012EC7127C1E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416922" y="488441"/>
            <a:ext cx="4743450" cy="26062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352941B4-3E48-1D56-C57B-696C2BD136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6921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0FB92C4E-1203-9DA7-6E7B-F35FF5D1FF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18788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CD77F165-0C77-FA39-DEF6-51CF443051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67855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4145A05-AE1E-3E52-AFFE-A581DA33F30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03788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9BFC3A-FAA7-3E55-0FB5-212C51C5722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54722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8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ashboard Def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2AAAD-058C-24F1-B296-4E4B965CF88A}"/>
              </a:ext>
            </a:extLst>
          </p:cNvPr>
          <p:cNvSpPr/>
          <p:nvPr userDrawn="1"/>
        </p:nvSpPr>
        <p:spPr>
          <a:xfrm>
            <a:off x="6224834" y="379052"/>
            <a:ext cx="5595691" cy="1536568"/>
          </a:xfrm>
          <a:prstGeom prst="roundRect">
            <a:avLst>
              <a:gd name="adj" fmla="val 4304"/>
            </a:avLst>
          </a:prstGeom>
          <a:gradFill flip="none" rotWithShape="1">
            <a:gsLst>
              <a:gs pos="15000">
                <a:srgbClr val="006DFF"/>
              </a:gs>
              <a:gs pos="53000">
                <a:srgbClr val="4F98FF"/>
              </a:gs>
              <a:gs pos="100000">
                <a:srgbClr val="8EE4FF"/>
              </a:gs>
            </a:gsLst>
            <a:lin ang="18900000" scaled="1"/>
            <a:tileRect/>
          </a:gra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75ECA4-AC28-2255-7568-6DCF4D14DD6B}"/>
              </a:ext>
            </a:extLst>
          </p:cNvPr>
          <p:cNvSpPr/>
          <p:nvPr userDrawn="1"/>
        </p:nvSpPr>
        <p:spPr>
          <a:xfrm>
            <a:off x="6224835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6" y="371475"/>
            <a:ext cx="5587222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F648-5B36-D187-5DA3-F0EBFEB9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6"/>
            <a:ext cx="5595692" cy="3208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0DE83E3-7813-5AC1-3B63-6DCCA29D49D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18580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4DD35A-5749-9FA2-DAEB-9714F9E0BCD9}"/>
              </a:ext>
            </a:extLst>
          </p:cNvPr>
          <p:cNvSpPr/>
          <p:nvPr userDrawn="1"/>
        </p:nvSpPr>
        <p:spPr>
          <a:xfrm>
            <a:off x="9156700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hart Placeholder 7">
            <a:extLst>
              <a:ext uri="{FF2B5EF4-FFF2-40B4-BE49-F238E27FC236}">
                <a16:creationId xmlns:a16="http://schemas.microsoft.com/office/drawing/2014/main" id="{D0EAA0EF-2C32-4637-D3DF-6FC3AB87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250445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DFBF6F-C0A8-1F63-892F-276C161EEE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0235947-CFD0-8E68-03DC-012EC7127C1E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416922" y="488441"/>
            <a:ext cx="4743450" cy="26062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5BAC8425-6B69-6988-474F-18EC4AA777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6921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62A49E4-29CC-91A8-1FEC-ABF84AB92C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18788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6CCB88C-09E1-20F5-4B2B-E12B04918D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67855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F39114A-9DA0-70D8-7F75-21578F68064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03788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B3EDB7-D134-8374-C35C-4B0B6084EA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54722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1" name="Date Placeholder 8">
            <a:extLst>
              <a:ext uri="{FF2B5EF4-FFF2-40B4-BE49-F238E27FC236}">
                <a16:creationId xmlns:a16="http://schemas.microsoft.com/office/drawing/2014/main" id="{896931C4-5927-4442-BAF4-51C51D638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0714" y="6097764"/>
            <a:ext cx="6868886" cy="48265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10678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ashboard Power Sys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34E191-B519-C003-E534-E77A23A00EED}"/>
              </a:ext>
            </a:extLst>
          </p:cNvPr>
          <p:cNvSpPr/>
          <p:nvPr userDrawn="1"/>
        </p:nvSpPr>
        <p:spPr>
          <a:xfrm>
            <a:off x="6224834" y="379052"/>
            <a:ext cx="5595691" cy="1536568"/>
          </a:xfrm>
          <a:prstGeom prst="roundRect">
            <a:avLst>
              <a:gd name="adj" fmla="val 4304"/>
            </a:avLst>
          </a:prstGeom>
          <a:gradFill flip="none" rotWithShape="1">
            <a:gsLst>
              <a:gs pos="15000">
                <a:srgbClr val="9F0000"/>
              </a:gs>
              <a:gs pos="53000">
                <a:srgbClr val="D83F11"/>
              </a:gs>
              <a:gs pos="100000">
                <a:srgbClr val="FFB69A"/>
              </a:gs>
            </a:gsLst>
            <a:lin ang="18900000" scaled="1"/>
            <a:tileRect/>
          </a:gra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75ECA4-AC28-2255-7568-6DCF4D14DD6B}"/>
              </a:ext>
            </a:extLst>
          </p:cNvPr>
          <p:cNvSpPr/>
          <p:nvPr userDrawn="1"/>
        </p:nvSpPr>
        <p:spPr>
          <a:xfrm>
            <a:off x="6224835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6" y="371475"/>
            <a:ext cx="5587222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F648-5B36-D187-5DA3-F0EBFEB9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6"/>
            <a:ext cx="5595692" cy="3208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0DE83E3-7813-5AC1-3B63-6DCCA29D49D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18580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4DD35A-5749-9FA2-DAEB-9714F9E0BCD9}"/>
              </a:ext>
            </a:extLst>
          </p:cNvPr>
          <p:cNvSpPr/>
          <p:nvPr userDrawn="1"/>
        </p:nvSpPr>
        <p:spPr>
          <a:xfrm>
            <a:off x="9156700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hart Placeholder 7">
            <a:extLst>
              <a:ext uri="{FF2B5EF4-FFF2-40B4-BE49-F238E27FC236}">
                <a16:creationId xmlns:a16="http://schemas.microsoft.com/office/drawing/2014/main" id="{D0EAA0EF-2C32-4637-D3DF-6FC3AB87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250445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DFBF6F-C0A8-1F63-892F-276C161EEE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0235947-CFD0-8E68-03DC-012EC7127C1E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416922" y="488441"/>
            <a:ext cx="4743450" cy="26062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5BAC8425-6B69-6988-474F-18EC4AA777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6921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62A49E4-29CC-91A8-1FEC-ABF84AB92C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18788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6CCB88C-09E1-20F5-4B2B-E12B04918D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67855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F39114A-9DA0-70D8-7F75-21578F68064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03788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B3EDB7-D134-8374-C35C-4B0B6084EA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54722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2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ashboard New 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A5C96D-1404-9E94-A013-00B24BB67E57}"/>
              </a:ext>
            </a:extLst>
          </p:cNvPr>
          <p:cNvSpPr/>
          <p:nvPr userDrawn="1"/>
        </p:nvSpPr>
        <p:spPr>
          <a:xfrm>
            <a:off x="6224834" y="379052"/>
            <a:ext cx="5595691" cy="1536568"/>
          </a:xfrm>
          <a:prstGeom prst="roundRect">
            <a:avLst>
              <a:gd name="adj" fmla="val 4304"/>
            </a:avLst>
          </a:prstGeom>
          <a:gradFill flip="none" rotWithShape="1">
            <a:gsLst>
              <a:gs pos="15000">
                <a:srgbClr val="880E4F"/>
              </a:gs>
              <a:gs pos="53000">
                <a:srgbClr val="E21D60"/>
              </a:gs>
              <a:gs pos="100000">
                <a:srgbClr val="FDA7C7"/>
              </a:gs>
            </a:gsLst>
            <a:lin ang="18900000" scaled="1"/>
            <a:tileRect/>
          </a:gra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75ECA4-AC28-2255-7568-6DCF4D14DD6B}"/>
              </a:ext>
            </a:extLst>
          </p:cNvPr>
          <p:cNvSpPr/>
          <p:nvPr userDrawn="1"/>
        </p:nvSpPr>
        <p:spPr>
          <a:xfrm>
            <a:off x="6224835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2A05E-E206-7D38-E366-028EB0C8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6" y="371475"/>
            <a:ext cx="5587222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F648-5B36-D187-5DA3-F0EBFEB91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6"/>
            <a:ext cx="5595692" cy="3208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0DE83E3-7813-5AC1-3B63-6DCCA29D49D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18580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4DD35A-5749-9FA2-DAEB-9714F9E0BCD9}"/>
              </a:ext>
            </a:extLst>
          </p:cNvPr>
          <p:cNvSpPr/>
          <p:nvPr userDrawn="1"/>
        </p:nvSpPr>
        <p:spPr>
          <a:xfrm>
            <a:off x="9156700" y="2139950"/>
            <a:ext cx="2665166" cy="3773488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hart Placeholder 7">
            <a:extLst>
              <a:ext uri="{FF2B5EF4-FFF2-40B4-BE49-F238E27FC236}">
                <a16:creationId xmlns:a16="http://schemas.microsoft.com/office/drawing/2014/main" id="{D0EAA0EF-2C32-4637-D3DF-6FC3AB87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250445" y="2295525"/>
            <a:ext cx="2477676" cy="3462338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DFBF6F-C0A8-1F63-892F-276C161EEE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0235947-CFD0-8E68-03DC-012EC7127C1E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416922" y="488441"/>
            <a:ext cx="4743450" cy="26062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5BAC8425-6B69-6988-474F-18EC4AA777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6921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62A49E4-29CC-91A8-1FEC-ABF84AB92C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18788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6CCB88C-09E1-20F5-4B2B-E12B04918D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67855" y="1057275"/>
            <a:ext cx="1540800" cy="726860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F39114A-9DA0-70D8-7F75-21578F68064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03788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B3EDB7-D134-8374-C35C-4B0B6084EA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54722" y="870126"/>
            <a:ext cx="18000" cy="9244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303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B3865E-E5D0-2F15-0C47-DB38D618A2E9}"/>
              </a:ext>
            </a:extLst>
          </p:cNvPr>
          <p:cNvSpPr/>
          <p:nvPr userDrawn="1"/>
        </p:nvSpPr>
        <p:spPr>
          <a:xfrm>
            <a:off x="379946" y="3000375"/>
            <a:ext cx="1782230" cy="2552699"/>
          </a:xfrm>
          <a:prstGeom prst="roundRect">
            <a:avLst>
              <a:gd name="adj" fmla="val 3711"/>
            </a:avLst>
          </a:prstGeom>
          <a:solidFill>
            <a:schemeClr val="accent1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C892D29-37B3-35E2-EF74-C0B48E0D0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75" y="1825626"/>
            <a:ext cx="5599113" cy="96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2DB8-638D-4EBA-65D8-C6F0AE5D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D505C-7D7E-494C-E338-A196ABC3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371475"/>
            <a:ext cx="5589056" cy="1082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4E02F-837F-D89E-7121-790E74053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C3E9C2F-2CD9-A7C8-83D0-B4C95891FF3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23000" y="371475"/>
            <a:ext cx="5597525" cy="5541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E9E977E8-B271-0ED9-B09E-FAEABDD14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664" y="3510733"/>
            <a:ext cx="1578795" cy="984274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D3F751F-D86A-0F00-ED75-220AC0E3ED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664" y="4704556"/>
            <a:ext cx="1578795" cy="73422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1B18B2E-E11A-4252-DC65-4FAB9738F7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006" y="3064668"/>
            <a:ext cx="188119" cy="188119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accent1"/>
                </a:solidFill>
                <a:latin typeface="RR Pioneer Medium" panose="020B0603050201040103" pitchFamily="34" charset="0"/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accent6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D700DB-5BCD-E20A-67E6-A28145AEC0E9}"/>
              </a:ext>
            </a:extLst>
          </p:cNvPr>
          <p:cNvSpPr/>
          <p:nvPr userDrawn="1"/>
        </p:nvSpPr>
        <p:spPr>
          <a:xfrm>
            <a:off x="2284152" y="3000375"/>
            <a:ext cx="1782230" cy="2552699"/>
          </a:xfrm>
          <a:prstGeom prst="roundRect">
            <a:avLst>
              <a:gd name="adj" fmla="val 3711"/>
            </a:avLst>
          </a:prstGeom>
          <a:solidFill>
            <a:schemeClr val="accent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54F45B88-E434-9A8B-BA50-71EA0DD0CD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85870" y="3510733"/>
            <a:ext cx="1578795" cy="984274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3EDE37D-0DCC-D70C-2577-4C3A6A6BA4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85870" y="4704556"/>
            <a:ext cx="1578795" cy="73422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A3DDA023-13AF-A0D6-9CED-F2E6FB7565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35212" y="3064668"/>
            <a:ext cx="188119" cy="188119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accent1"/>
                </a:solidFill>
                <a:latin typeface="RR Pioneer Medium" panose="020B0603050201040103" pitchFamily="34" charset="0"/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accent6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#</a:t>
            </a:r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2CC2111-066C-30EC-086B-E73473D548F1}"/>
              </a:ext>
            </a:extLst>
          </p:cNvPr>
          <p:cNvSpPr/>
          <p:nvPr userDrawn="1"/>
        </p:nvSpPr>
        <p:spPr>
          <a:xfrm>
            <a:off x="4188358" y="3000375"/>
            <a:ext cx="1782230" cy="2552699"/>
          </a:xfrm>
          <a:prstGeom prst="roundRect">
            <a:avLst>
              <a:gd name="adj" fmla="val 3711"/>
            </a:avLst>
          </a:prstGeom>
          <a:solidFill>
            <a:schemeClr val="accent3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B7A32D7D-E920-3A69-37EF-4BABF394C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90076" y="3510733"/>
            <a:ext cx="1578795" cy="984274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marL="0" inden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FA13137-D34A-C640-29C2-98BEDE97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90076" y="4704556"/>
            <a:ext cx="1578795" cy="73422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Body level</a:t>
            </a:r>
          </a:p>
          <a:p>
            <a:pPr lvl="1"/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5A612A7B-7DCF-DA54-A553-6BD2370C4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39418" y="3064668"/>
            <a:ext cx="188119" cy="188119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accent1"/>
                </a:solidFill>
                <a:latin typeface="RR Pioneer Medium" panose="020B0603050201040103" pitchFamily="34" charset="0"/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accent6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#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09DF-272F-F33B-7B08-C09CE778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EA2D8-51DA-7BED-784F-573E1CFF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5D1D3-B8DF-0140-8794-B1889AF2E1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D57471-6168-7FF7-295E-69686F9BDCC1}"/>
              </a:ext>
            </a:extLst>
          </p:cNvPr>
          <p:cNvSpPr/>
          <p:nvPr userDrawn="1"/>
        </p:nvSpPr>
        <p:spPr>
          <a:xfrm>
            <a:off x="376484" y="1585623"/>
            <a:ext cx="2665166" cy="3967451"/>
          </a:xfrm>
          <a:prstGeom prst="roundRect">
            <a:avLst>
              <a:gd name="adj" fmla="val 2481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C91394DB-88CC-831F-22F3-7E9B5683502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0229" y="1700371"/>
            <a:ext cx="2477676" cy="3722977"/>
          </a:xfrm>
          <a:prstGeom prst="rect">
            <a:avLst/>
          </a:prstGeom>
          <a:noFill/>
          <a:effectLst/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37F7A0-646E-1919-7467-05F5D0C47B1A}"/>
              </a:ext>
            </a:extLst>
          </p:cNvPr>
          <p:cNvSpPr/>
          <p:nvPr userDrawn="1"/>
        </p:nvSpPr>
        <p:spPr>
          <a:xfrm>
            <a:off x="3300412" y="1599221"/>
            <a:ext cx="6529387" cy="4314217"/>
          </a:xfrm>
          <a:prstGeom prst="roundRect">
            <a:avLst>
              <a:gd name="adj" fmla="val 1533"/>
            </a:avLst>
          </a:prstGeom>
          <a:solidFill>
            <a:schemeClr val="bg2"/>
          </a:solidFill>
          <a:ln>
            <a:noFill/>
          </a:ln>
          <a:effectLst>
            <a:outerShdw blurRad="25400" dist="381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2BE24E9-CDFC-01C0-4E21-12C91EB2CD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02805" y="1700371"/>
            <a:ext cx="6324600" cy="4111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09DF-272F-F33B-7B08-C09CE778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EA2D8-51DA-7BED-784F-573E1CFF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lang="en-GB"/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5D1D3-B8DF-0140-8794-B1889AF2E1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6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63E35-EEB2-6F51-3F02-25890DD96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lang="en-GB"/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79ED4-53FE-92E2-93AA-F9238D7268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6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9A4E02C-CC41-422B-9EBC-551BB4302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464A19-7F53-1E68-850E-3973CB8CB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2" y="1338606"/>
            <a:ext cx="7058024" cy="102250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81F3F-4832-B1D2-9AD2-A6814B3F18CE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8F6BF7-E8E0-9D51-2DCD-A6689DD17B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2" y="2371725"/>
            <a:ext cx="7058024" cy="24511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Name Surname</a:t>
            </a:r>
          </a:p>
          <a:p>
            <a:pPr lvl="1"/>
            <a:r>
              <a:rPr lang="en-US"/>
              <a:t>Job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CA0D9EC-EB3E-4887-15A3-494AE06CB1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2388" y="1849438"/>
            <a:ext cx="1919287" cy="3227387"/>
          </a:xfrm>
          <a:prstGeom prst="roundRect">
            <a:avLst>
              <a:gd name="adj" fmla="val 8438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66ACC6D-E12B-1EC3-EB90-41DA16B90B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F7BDA20-99B5-4609-A0C6-1B596762BF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A3DD3-9D12-4359-93B5-89FB99EAABD5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21594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98F278-96B7-2D67-0153-9D7E1EADB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/>
        </p:blipFill>
        <p:spPr>
          <a:xfrm>
            <a:off x="0" y="0"/>
            <a:ext cx="12188239" cy="685800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D195651-1ECC-D5AB-AD6A-8C68D2CF0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09" y="2529301"/>
            <a:ext cx="1076982" cy="18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E8D9-FEEF-2B76-DD01-50B80A2D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3C566-616B-3B32-04B0-C5D5DCC2C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0DE0E-2401-D23A-B99A-A3E4A9384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2A9F9-4744-7A0C-49D5-EC72919B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9F82-2229-0542-AB40-95FD7DF1B1FC}" type="datetime1">
              <a:rPr lang="en-GB" smtClean="0"/>
              <a:t>01/12/2023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913EA-1268-F46F-5ED7-2269F84B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22CAF-A2D6-F629-B9F3-FE5D0329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4B0C-6502-7D49-B354-74B89ADA6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4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266670-2E3E-402B-8A29-A940CE6FF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81F3F-4832-B1D2-9AD2-A6814B3F18CE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66ACC6D-E12B-1EC3-EB90-41DA16B90B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BBC8C4C7-BDAD-494D-B74E-C4736C7E99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077B5-B30A-4636-B6EC-BFA84C1F543F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6A5B1E2-1FB8-44A7-A803-6230229BC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1" y="1362733"/>
            <a:ext cx="7058024" cy="111651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4E09CC0-5829-49D7-B2BD-9C0C48B62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2544896"/>
            <a:ext cx="7058024" cy="49851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0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51F7A4-8BA1-7DB3-7530-4F9DAF322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F2FCF2-2C3A-4D72-A132-AFDA76A6027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6000">
                <a:srgbClr val="0F41A9"/>
              </a:gs>
              <a:gs pos="44000">
                <a:srgbClr val="6E9CDE">
                  <a:alpha val="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464A19-7F53-1E68-850E-3973CB8CB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2" y="1338606"/>
            <a:ext cx="7058024" cy="102250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81F3F-4832-B1D2-9AD2-A6814B3F18CE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8F6BF7-E8E0-9D51-2DCD-A6689DD17B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2" y="2371725"/>
            <a:ext cx="7058024" cy="24511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Name Surname</a:t>
            </a:r>
          </a:p>
          <a:p>
            <a:pPr lvl="1"/>
            <a:r>
              <a:rPr lang="en-US"/>
              <a:t>Job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CA0D9EC-EB3E-4887-15A3-494AE06CB1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2388" y="1849438"/>
            <a:ext cx="1919287" cy="3227387"/>
          </a:xfrm>
          <a:prstGeom prst="roundRect">
            <a:avLst>
              <a:gd name="adj" fmla="val 8438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66ACC6D-E12B-1EC3-EB90-41DA16B90B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F7BDA20-99B5-4609-A0C6-1B596762BF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A3DD3-9D12-4359-93B5-89FB99EAABD5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40041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51F7A4-8BA1-7DB3-7530-4F9DAF322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B32CCB-07A0-435D-BE5E-51250B961C0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000">
                <a:srgbClr val="0F41A9"/>
              </a:gs>
              <a:gs pos="45000">
                <a:srgbClr val="6E9CDE">
                  <a:alpha val="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81F3F-4832-B1D2-9AD2-A6814B3F18CE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8F6BF7-E8E0-9D51-2DCD-A6689DD17B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1" y="1362733"/>
            <a:ext cx="7058024" cy="111651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66ACC6D-E12B-1EC3-EB90-41DA16B90B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BBC8C4C7-BDAD-494D-B74E-C4736C7E99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077B5-B30A-4636-B6EC-BFA84C1F543F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D6E5D0-4D38-45CA-AC5F-49F09796C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2544896"/>
            <a:ext cx="7058024" cy="49851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8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4D338-0BEE-0FCD-4192-C9D0ECF1B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E0E57-83DB-401F-0F62-FE22E07EEC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2" y="1338606"/>
            <a:ext cx="7058024" cy="102250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503EF1D-F975-FBCA-DF6E-71E7939CF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2" y="2371725"/>
            <a:ext cx="7058024" cy="24511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Name Surname</a:t>
            </a:r>
          </a:p>
          <a:p>
            <a:pPr lvl="1"/>
            <a:r>
              <a:rPr lang="en-US"/>
              <a:t>Job Title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4C6E603C-09A5-E1CF-2B30-E2B815D43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2388" y="1849438"/>
            <a:ext cx="1919287" cy="3227387"/>
          </a:xfrm>
          <a:prstGeom prst="roundRect">
            <a:avLst>
              <a:gd name="adj" fmla="val 8438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1F244BF-3BAB-5348-8F34-12301F3FDAF4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358C94E4-9EB6-30B3-699A-B1D58D51AD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1887D72-A616-428B-B333-E243F0170D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4A661-BFB8-4FBE-97DE-3534B98DBFF9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30731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01A0C8D-06DC-4049-8096-77F95A62CB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81F3F-4832-B1D2-9AD2-A6814B3F18CE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66ACC6D-E12B-1EC3-EB90-41DA16B90B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BBC8C4C7-BDAD-494D-B74E-C4736C7E99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077B5-B30A-4636-B6EC-BFA84C1F543F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B391A89-88FA-4B3F-83C8-5C8BEFB6C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1" y="1362733"/>
            <a:ext cx="7058024" cy="111651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F66CA1-2580-4C5A-971F-B050EBD69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1" y="2544896"/>
            <a:ext cx="7058024" cy="49851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0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60677-15B4-F922-2E2C-4953EE192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66"/>
            <a:ext cx="12191999" cy="68579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B2-32BF-F877-3593-1F0080F4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7695BD-C879-4B2C-1AFC-0D0D4FEDD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2502" y="1338606"/>
            <a:ext cx="7058024" cy="1022503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120B6A6-A172-9016-B807-477D2DF9E5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2502" y="2371725"/>
            <a:ext cx="7058024" cy="24511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720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3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000"/>
              </a:spcBef>
              <a:buNone/>
              <a:defRPr sz="3000" b="0">
                <a:latin typeface="+mj-lt"/>
              </a:defRPr>
            </a:lvl9pPr>
          </a:lstStyle>
          <a:p>
            <a:pPr lvl="0"/>
            <a:r>
              <a:rPr lang="en-US"/>
              <a:t>Name Surname</a:t>
            </a:r>
          </a:p>
          <a:p>
            <a:pPr lvl="1"/>
            <a:r>
              <a:rPr lang="en-US"/>
              <a:t>Job Title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F4C2433D-FAC3-A361-F8EC-6E6B0A0AA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2388" y="1849438"/>
            <a:ext cx="1919287" cy="3227387"/>
          </a:xfrm>
          <a:prstGeom prst="roundRect">
            <a:avLst>
              <a:gd name="adj" fmla="val 8438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8F9E608-2B15-B01C-15DB-B158944B250C}"/>
              </a:ext>
            </a:extLst>
          </p:cNvPr>
          <p:cNvCxnSpPr>
            <a:cxnSpLocks/>
          </p:cNvCxnSpPr>
          <p:nvPr userDrawn="1"/>
        </p:nvCxnSpPr>
        <p:spPr>
          <a:xfrm>
            <a:off x="4780962" y="2479250"/>
            <a:ext cx="7055438" cy="0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C84A6A4-F072-9432-EA24-77C37AE3EF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0"/>
            <a:ext cx="683429" cy="1148952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78008140-EBFE-4071-9175-24FC238C8B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56700" y="6339466"/>
            <a:ext cx="1187450" cy="365125"/>
          </a:xfrm>
        </p:spPr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39FF02-6334-4BD8-918E-8EE7B1BC3C0C}"/>
              </a:ext>
            </a:extLst>
          </p:cNvPr>
          <p:cNvSpPr txBox="1"/>
          <p:nvPr userDrawn="1"/>
        </p:nvSpPr>
        <p:spPr>
          <a:xfrm>
            <a:off x="380999" y="6355228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/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27146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D7465-7D1C-3F68-2A80-E6B2F76D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371475"/>
            <a:ext cx="11440579" cy="10826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2AF74-0446-385F-94F6-AD0E62E7E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37274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74DA8-AEA9-6101-8100-19FA38860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6563" y="6342900"/>
            <a:ext cx="12239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8C8C8C"/>
                </a:solidFill>
              </a:defRPr>
            </a:lvl1pPr>
          </a:lstStyle>
          <a:p>
            <a:r>
              <a:rPr lang="en-GB"/>
              <a:t>© 2023 Rolls-Royce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0DCF-965E-7B73-A09E-EA869E37E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0" y="6339466"/>
            <a:ext cx="11874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8C8C8C"/>
                </a:solidFill>
              </a:defRPr>
            </a:lvl1pPr>
          </a:lstStyle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AD7D95A-E138-4ABC-AE39-500836BC39E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2" y="5760719"/>
            <a:ext cx="722418" cy="97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096C84-A7BC-4DEE-99F6-57634D53A1D7}"/>
              </a:ext>
            </a:extLst>
          </p:cNvPr>
          <p:cNvSpPr txBox="1"/>
          <p:nvPr userDrawn="1"/>
        </p:nvSpPr>
        <p:spPr>
          <a:xfrm>
            <a:off x="1274276" y="6375725"/>
            <a:ext cx="763001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The information in this document is proprietary and confidential to Rolls-Royce and is available to authorised recipients only – </a:t>
            </a:r>
            <a:br>
              <a:rPr lang="en-GB" sz="80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copying and onward distribution is prohibited other than for the purpose for which it was made available. Rolls-Royce content only.</a:t>
            </a:r>
          </a:p>
        </p:txBody>
      </p:sp>
    </p:spTree>
    <p:extLst>
      <p:ext uri="{BB962C8B-B14F-4D97-AF65-F5344CB8AC3E}">
        <p14:creationId xmlns:p14="http://schemas.microsoft.com/office/powerpoint/2010/main" val="369202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81" r:id="rId4"/>
    <p:sldLayoutId id="2147483780" r:id="rId5"/>
    <p:sldLayoutId id="2147483776" r:id="rId6"/>
    <p:sldLayoutId id="2147483757" r:id="rId7"/>
    <p:sldLayoutId id="2147483777" r:id="rId8"/>
    <p:sldLayoutId id="2147483758" r:id="rId9"/>
    <p:sldLayoutId id="2147483779" r:id="rId10"/>
    <p:sldLayoutId id="2147483783" r:id="rId11"/>
    <p:sldLayoutId id="2147483784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8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8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2"/>
          </a:solidFill>
          <a:latin typeface="RR Pioneer Light Condensed" panose="020B03060502010601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RR Pioneer Medium" panose="020B0603050201040103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1778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975" indent="-180975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1950" indent="-180975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3" pos="1158">
          <p15:clr>
            <a:srgbClr val="F26B43"/>
          </p15:clr>
        </p15:guide>
        <p15:guide id="4" pos="1920">
          <p15:clr>
            <a:srgbClr val="F26B43"/>
          </p15:clr>
        </p15:guide>
        <p15:guide id="5" pos="2079">
          <p15:clr>
            <a:srgbClr val="F26B43"/>
          </p15:clr>
        </p15:guide>
        <p15:guide id="6" pos="2841">
          <p15:clr>
            <a:srgbClr val="F26B43"/>
          </p15:clr>
        </p15:guide>
        <p15:guide id="7" pos="2999">
          <p15:clr>
            <a:srgbClr val="F26B43"/>
          </p15:clr>
        </p15:guide>
        <p15:guide id="8" pos="3761">
          <p15:clr>
            <a:srgbClr val="F26B43"/>
          </p15:clr>
        </p15:guide>
        <p15:guide id="9" pos="4680">
          <p15:clr>
            <a:srgbClr val="F26B43"/>
          </p15:clr>
        </p15:guide>
        <p15:guide id="10" pos="4838">
          <p15:clr>
            <a:srgbClr val="F26B43"/>
          </p15:clr>
        </p15:guide>
        <p15:guide id="11" pos="5600">
          <p15:clr>
            <a:srgbClr val="F26B43"/>
          </p15:clr>
        </p15:guide>
        <p15:guide id="12" pos="5759">
          <p15:clr>
            <a:srgbClr val="F26B43"/>
          </p15:clr>
        </p15:guide>
        <p15:guide id="13" pos="6678">
          <p15:clr>
            <a:srgbClr val="F26B43"/>
          </p15:clr>
        </p15:guide>
        <p15:guide id="14" pos="6521">
          <p15:clr>
            <a:srgbClr val="F26B43"/>
          </p15:clr>
        </p15:guide>
        <p15:guide id="15" pos="7446">
          <p15:clr>
            <a:srgbClr val="F26B43"/>
          </p15:clr>
        </p15:guide>
        <p15:guide id="16" pos="999">
          <p15:clr>
            <a:srgbClr val="F26B43"/>
          </p15:clr>
        </p15:guide>
        <p15:guide id="17" pos="3920">
          <p15:clr>
            <a:srgbClr val="F26B43"/>
          </p15:clr>
        </p15:guide>
        <p15:guide id="18" orient="horz" pos="3498">
          <p15:clr>
            <a:srgbClr val="F26B43"/>
          </p15:clr>
        </p15:guide>
        <p15:guide id="19" orient="horz" pos="3725">
          <p15:clr>
            <a:srgbClr val="F26B43"/>
          </p15:clr>
        </p15:guide>
        <p15:guide id="21" orient="horz" pos="1139">
          <p15:clr>
            <a:srgbClr val="F26B43"/>
          </p15:clr>
        </p15:guide>
        <p15:guide id="22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7C55-41A2-B716-1696-871900AE1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990725"/>
            <a:ext cx="11439526" cy="2679700"/>
          </a:xfrm>
        </p:spPr>
        <p:txBody>
          <a:bodyPr/>
          <a:lstStyle/>
          <a:p>
            <a:r>
              <a:rPr lang="en-GB" sz="5400" dirty="0">
                <a:latin typeface="+mj-lt"/>
              </a:rPr>
              <a:t>Development of a Cloud-Based Modelling Environment for Controls and Monitoring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A23C0-9C18-A78F-2A1B-FE80405A5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4900889"/>
            <a:ext cx="8243716" cy="1314975"/>
          </a:xfrm>
        </p:spPr>
        <p:txBody>
          <a:bodyPr>
            <a:normAutofit/>
          </a:bodyPr>
          <a:lstStyle/>
          <a:p>
            <a:r>
              <a:rPr lang="en-GB" dirty="0"/>
              <a:t>Joe Newton, Qurat ul ain Ali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B6364-CAFE-2BED-239E-0D92FF37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</p:spTree>
    <p:extLst>
      <p:ext uri="{BB962C8B-B14F-4D97-AF65-F5344CB8AC3E}">
        <p14:creationId xmlns:p14="http://schemas.microsoft.com/office/powerpoint/2010/main" val="7654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Why move to cloud/web based solution?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6964273" cy="372744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Cloud based environment</a:t>
            </a:r>
          </a:p>
          <a:p>
            <a:pPr marL="647700" lvl="4" indent="-285750"/>
            <a:r>
              <a:rPr lang="en-US" sz="2000" dirty="0"/>
              <a:t>No installation</a:t>
            </a:r>
          </a:p>
          <a:p>
            <a:pPr marL="647700" lvl="4" indent="-285750"/>
            <a:r>
              <a:rPr lang="en-US" sz="2000" dirty="0"/>
              <a:t>Easy access</a:t>
            </a:r>
          </a:p>
          <a:p>
            <a:pPr marL="647700" lvl="4" indent="-285750"/>
            <a:r>
              <a:rPr lang="en-US" sz="2000" dirty="0"/>
              <a:t>Automatic updates</a:t>
            </a:r>
          </a:p>
          <a:p>
            <a:pPr marL="647700" lvl="4" indent="-285750"/>
            <a:r>
              <a:rPr lang="en-US" sz="2000" dirty="0"/>
              <a:t>Resource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Usability</a:t>
            </a:r>
          </a:p>
          <a:p>
            <a:pPr marL="704850" lvl="4" indent="-342900"/>
            <a:r>
              <a:rPr lang="en-US" sz="2000" dirty="0"/>
              <a:t>Modern UI look and feel</a:t>
            </a:r>
          </a:p>
          <a:p>
            <a:pPr marL="704850" lvl="4" indent="-342900"/>
            <a:r>
              <a:rPr lang="en-US" sz="2000" dirty="0"/>
              <a:t>HTML5</a:t>
            </a:r>
          </a:p>
          <a:p>
            <a:pPr marL="704850" lvl="4" indent="-342900"/>
            <a:r>
              <a:rPr lang="en-US" sz="2000" dirty="0"/>
              <a:t>SVG</a:t>
            </a:r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5" name="Picture 2" descr="Public Cloud icon PNG and SVG Free Download">
            <a:extLst>
              <a:ext uri="{FF2B5EF4-FFF2-40B4-BE49-F238E27FC236}">
                <a16:creationId xmlns:a16="http://schemas.microsoft.com/office/drawing/2014/main" id="{E5EC7391-412A-CDCF-5601-E7B5DCFC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76" y="2120900"/>
            <a:ext cx="30988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9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 Cloud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8785226" cy="372744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Develop modelling capability based on open-source infrastructure, providing the following features in particular</a:t>
            </a:r>
            <a:endParaRPr lang="en-GB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GB" sz="2000" dirty="0">
                <a:solidFill>
                  <a:srgbClr val="0000F7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Collaborative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Model Development</a:t>
            </a:r>
            <a:endParaRPr lang="en-GB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GB" sz="2000" dirty="0">
                <a:solidFill>
                  <a:srgbClr val="0000F7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Multi-Domain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Modelling</a:t>
            </a:r>
            <a:endParaRPr lang="en-GB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GB" sz="2000" dirty="0">
                <a:solidFill>
                  <a:srgbClr val="0000F7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Cloud-Based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Integration</a:t>
            </a:r>
            <a:endParaRPr lang="en-GB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A0D7386-7A04-E897-549B-E68F7A92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703" y="2369250"/>
            <a:ext cx="2467178" cy="22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 Cloud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u="sng" dirty="0">
                <a:solidFill>
                  <a:schemeClr val="tx2"/>
                </a:solidFill>
              </a:rPr>
              <a:t>Sirius Web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Open-source low-code platform by </a:t>
            </a:r>
            <a:r>
              <a:rPr lang="en-US" sz="2800" dirty="0">
                <a:solidFill>
                  <a:srgbClr val="0000F7"/>
                </a:solidFill>
              </a:rPr>
              <a:t>Obeo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F2328"/>
                </a:solidFill>
                <a:latin typeface="-apple-system"/>
              </a:rPr>
              <a:t>To d</a:t>
            </a:r>
            <a:r>
              <a:rPr lang="en-GB" sz="2800" b="0" i="0" u="none" strike="noStrike" dirty="0">
                <a:solidFill>
                  <a:srgbClr val="1F2328"/>
                </a:solidFill>
                <a:effectLst/>
                <a:latin typeface="-apple-system"/>
              </a:rPr>
              <a:t>efine </a:t>
            </a:r>
            <a:r>
              <a:rPr lang="en-GB" sz="2800" b="0" i="0" u="none" strike="noStrike" dirty="0">
                <a:solidFill>
                  <a:srgbClr val="0000F7"/>
                </a:solidFill>
                <a:effectLst/>
                <a:latin typeface="-apple-system"/>
              </a:rPr>
              <a:t>custom web applications </a:t>
            </a:r>
            <a:r>
              <a:rPr lang="en-GB" sz="2800" b="0" i="0" u="none" strike="noStrike" dirty="0">
                <a:solidFill>
                  <a:srgbClr val="1F2328"/>
                </a:solidFill>
                <a:effectLst/>
                <a:latin typeface="-apple-system"/>
              </a:rPr>
              <a:t>supporting your specific visual languages</a:t>
            </a:r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2CCA0-DCC7-C4C0-233A-F73148BFE8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u="sng" dirty="0">
                <a:solidFill>
                  <a:schemeClr val="tx2"/>
                </a:solidFill>
              </a:rPr>
              <a:t>Eclipse GLSP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Developed by </a:t>
            </a:r>
            <a:r>
              <a:rPr lang="en-US" sz="2800" dirty="0">
                <a:solidFill>
                  <a:srgbClr val="0000F7"/>
                </a:solidFill>
              </a:rPr>
              <a:t>EclipseSource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F7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F7"/>
                </a:solidFill>
              </a:rPr>
              <a:t>Client-server </a:t>
            </a:r>
            <a:r>
              <a:rPr lang="en-US" sz="2800" dirty="0"/>
              <a:t>architecture for diagram editors </a:t>
            </a:r>
          </a:p>
          <a:p>
            <a:endParaRPr lang="en-US" sz="28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9" name="Picture 2" descr="Sirius Web - Visual Studio Marketplace">
            <a:extLst>
              <a:ext uri="{FF2B5EF4-FFF2-40B4-BE49-F238E27FC236}">
                <a16:creationId xmlns:a16="http://schemas.microsoft.com/office/drawing/2014/main" id="{A84E371C-6A94-1F11-5123-455B6F99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86" y="4681993"/>
            <a:ext cx="1494970" cy="14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clipse-glsp · GitHub">
            <a:extLst>
              <a:ext uri="{FF2B5EF4-FFF2-40B4-BE49-F238E27FC236}">
                <a16:creationId xmlns:a16="http://schemas.microsoft.com/office/drawing/2014/main" id="{4702827E-3432-0B4C-532C-E51555AA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687" y="4340405"/>
            <a:ext cx="1917809" cy="19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 Cloud Architecture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08B69D-46F8-C8DB-F7AA-F41993D09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9" t="2810" r="8153" b="13736"/>
          <a:stretch/>
        </p:blipFill>
        <p:spPr>
          <a:xfrm>
            <a:off x="2599106" y="1558836"/>
            <a:ext cx="6993788" cy="45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Eclipse Theia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8785226" cy="3727449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Web based IDE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Open Source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Extensible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Inspired by VS Code using VS Code technology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Monaco Code Editor</a:t>
            </a:r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5" name="Picture 2" descr="A web-based modeling tool based on Eclipse Theia">
            <a:extLst>
              <a:ext uri="{FF2B5EF4-FFF2-40B4-BE49-F238E27FC236}">
                <a16:creationId xmlns:a16="http://schemas.microsoft.com/office/drawing/2014/main" id="{9DA7252B-194D-8C64-C35A-C7A3DC3C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07" y="1219963"/>
            <a:ext cx="4678863" cy="44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3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Eclipse GLSP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Inspired by </a:t>
            </a:r>
            <a:r>
              <a:rPr lang="en-US" sz="2400" dirty="0">
                <a:solidFill>
                  <a:srgbClr val="0000F7"/>
                </a:solidFill>
              </a:rPr>
              <a:t>LSP</a:t>
            </a:r>
            <a:r>
              <a:rPr lang="en-US" sz="2400" dirty="0"/>
              <a:t> for graphical modelling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7"/>
                </a:solidFill>
              </a:rPr>
              <a:t>Browser-based </a:t>
            </a:r>
            <a:r>
              <a:rPr lang="en-US" sz="2400" dirty="0"/>
              <a:t>diagram clients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7"/>
                </a:solidFill>
              </a:rPr>
              <a:t>Language smarts </a:t>
            </a:r>
            <a:r>
              <a:rPr lang="en-US" sz="2400" dirty="0"/>
              <a:t>on </a:t>
            </a:r>
            <a:r>
              <a:rPr lang="en-US" sz="2400" dirty="0">
                <a:solidFill>
                  <a:srgbClr val="0000F7"/>
                </a:solidFill>
              </a:rPr>
              <a:t>server</a:t>
            </a:r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3" name="Picture 2" descr="Graphical Language Server Platform™ (GLSP)">
            <a:extLst>
              <a:ext uri="{FF2B5EF4-FFF2-40B4-BE49-F238E27FC236}">
                <a16:creationId xmlns:a16="http://schemas.microsoft.com/office/drawing/2014/main" id="{0A51E128-0247-B1C2-E3C8-0D98B88E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58" y="1696918"/>
            <a:ext cx="6599059" cy="34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Eclipse GLSP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E20B8-1039-4B2D-B211-51E65ABBF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10805273" cy="417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Model Server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Java-based server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Single source of truth for models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Runtime state of loaded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Serializes models into JSON or XMI format</a:t>
            </a:r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7FC14-0C23-CD2F-427F-6A86E6298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836" y="2510035"/>
            <a:ext cx="2020068" cy="1619694"/>
          </a:xfrm>
          <a:prstGeom prst="rect">
            <a:avLst/>
          </a:prstGeom>
        </p:spPr>
      </p:pic>
      <p:pic>
        <p:nvPicPr>
          <p:cNvPr id="6" name="Picture 2" descr="JSON Forms community - Free and community driven support forum">
            <a:extLst>
              <a:ext uri="{FF2B5EF4-FFF2-40B4-BE49-F238E27FC236}">
                <a16:creationId xmlns:a16="http://schemas.microsoft.com/office/drawing/2014/main" id="{006FCBB9-434F-7E93-9D3C-19ACD5E87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11912"/>
          <a:stretch/>
        </p:blipFill>
        <p:spPr bwMode="auto">
          <a:xfrm>
            <a:off x="8000912" y="1690688"/>
            <a:ext cx="850900" cy="96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10AE49-4E6A-204B-1C01-E1DD88E46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219" y="3103857"/>
            <a:ext cx="850900" cy="787400"/>
          </a:xfrm>
          <a:prstGeom prst="rect">
            <a:avLst/>
          </a:prstGeom>
        </p:spPr>
      </p:pic>
      <p:pic>
        <p:nvPicPr>
          <p:cNvPr id="10" name="Picture 4" descr="Lsp png images | PNGEgg">
            <a:extLst>
              <a:ext uri="{FF2B5EF4-FFF2-40B4-BE49-F238E27FC236}">
                <a16:creationId xmlns:a16="http://schemas.microsoft.com/office/drawing/2014/main" id="{0EDC8743-1A14-C3C2-750E-B49DA54D5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3063" r="19620" b="-1441"/>
          <a:stretch/>
        </p:blipFill>
        <p:spPr bwMode="auto">
          <a:xfrm>
            <a:off x="8084918" y="4485471"/>
            <a:ext cx="711480" cy="7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58B0655F-4066-BF85-AC20-5768DD2B1189}"/>
              </a:ext>
            </a:extLst>
          </p:cNvPr>
          <p:cNvCxnSpPr>
            <a:stCxn id="5" idx="0"/>
            <a:endCxn id="6" idx="3"/>
          </p:cNvCxnSpPr>
          <p:nvPr/>
        </p:nvCxnSpPr>
        <p:spPr>
          <a:xfrm rot="16200000" flipV="1">
            <a:off x="9518321" y="1505486"/>
            <a:ext cx="338041" cy="1671058"/>
          </a:xfrm>
          <a:prstGeom prst="bentConnector2">
            <a:avLst/>
          </a:prstGeom>
          <a:ln w="127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F1F7EF92-4BA6-2DBB-00A4-E273C42488C9}"/>
              </a:ext>
            </a:extLst>
          </p:cNvPr>
          <p:cNvCxnSpPr>
            <a:stCxn id="5" idx="2"/>
            <a:endCxn id="10" idx="3"/>
          </p:cNvCxnSpPr>
          <p:nvPr/>
        </p:nvCxnSpPr>
        <p:spPr>
          <a:xfrm rot="5400000">
            <a:off x="9284913" y="3641214"/>
            <a:ext cx="749443" cy="1726472"/>
          </a:xfrm>
          <a:prstGeom prst="bentConnector2">
            <a:avLst/>
          </a:prstGeom>
          <a:ln w="127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ECFA3A-EE2F-863F-EAD4-9FC6209C5E45}"/>
              </a:ext>
            </a:extLst>
          </p:cNvPr>
          <p:cNvSpPr txBox="1"/>
          <p:nvPr/>
        </p:nvSpPr>
        <p:spPr>
          <a:xfrm>
            <a:off x="8044655" y="2545903"/>
            <a:ext cx="76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JSON </a:t>
            </a:r>
          </a:p>
          <a:p>
            <a:pPr algn="ctr"/>
            <a:r>
              <a:rPr lang="en-US" sz="1400" dirty="0"/>
              <a:t>Forms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16E67-A63E-AB16-1EA5-062E388DE9DF}"/>
              </a:ext>
            </a:extLst>
          </p:cNvPr>
          <p:cNvSpPr txBox="1"/>
          <p:nvPr/>
        </p:nvSpPr>
        <p:spPr>
          <a:xfrm>
            <a:off x="8021986" y="3836753"/>
            <a:ext cx="763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GLSP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00D7D-8D5E-866E-C9ED-7864A0355864}"/>
              </a:ext>
            </a:extLst>
          </p:cNvPr>
          <p:cNvSpPr txBox="1"/>
          <p:nvPr/>
        </p:nvSpPr>
        <p:spPr>
          <a:xfrm>
            <a:off x="8032984" y="5340185"/>
            <a:ext cx="763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LSP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67742-F88A-4195-4B47-E7F9E86FE8CB}"/>
              </a:ext>
            </a:extLst>
          </p:cNvPr>
          <p:cNvSpPr txBox="1"/>
          <p:nvPr/>
        </p:nvSpPr>
        <p:spPr>
          <a:xfrm>
            <a:off x="10585376" y="4129729"/>
            <a:ext cx="76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Model</a:t>
            </a:r>
          </a:p>
          <a:p>
            <a:pPr algn="ctr"/>
            <a:r>
              <a:rPr lang="en-US" sz="1400" dirty="0"/>
              <a:t>Server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36FE9A-E5B0-98CA-046E-D3B6F691FA1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8876119" y="3497557"/>
            <a:ext cx="636717" cy="0"/>
          </a:xfrm>
          <a:prstGeom prst="line">
            <a:avLst/>
          </a:prstGeom>
          <a:ln w="127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76E8503F-5F22-3BAE-6C85-A931180143E3}"/>
              </a:ext>
            </a:extLst>
          </p:cNvPr>
          <p:cNvCxnSpPr>
            <a:cxnSpLocks/>
            <a:stCxn id="6" idx="1"/>
            <a:endCxn id="9" idx="1"/>
          </p:cNvCxnSpPr>
          <p:nvPr/>
        </p:nvCxnSpPr>
        <p:spPr>
          <a:xfrm rot="10800000" flipH="1" flipV="1">
            <a:off x="8000911" y="2171993"/>
            <a:ext cx="24307" cy="1325563"/>
          </a:xfrm>
          <a:prstGeom prst="curvedConnector3">
            <a:avLst>
              <a:gd name="adj1" fmla="val -940470"/>
            </a:avLst>
          </a:prstGeom>
          <a:ln w="19050"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8148DE0B-14D5-4BB7-63E2-82CBDAA28D88}"/>
              </a:ext>
            </a:extLst>
          </p:cNvPr>
          <p:cNvCxnSpPr>
            <a:stCxn id="9" idx="1"/>
            <a:endCxn id="10" idx="1"/>
          </p:cNvCxnSpPr>
          <p:nvPr/>
        </p:nvCxnSpPr>
        <p:spPr>
          <a:xfrm rot="10800000" flipH="1" flipV="1">
            <a:off x="8025218" y="3497556"/>
            <a:ext cx="59699" cy="1381615"/>
          </a:xfrm>
          <a:prstGeom prst="curvedConnector3">
            <a:avLst>
              <a:gd name="adj1" fmla="val -672700"/>
            </a:avLst>
          </a:prstGeom>
          <a:ln w="19050"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Round Cross Mark Symbol with Transparent Background 17178032 PNG">
            <a:extLst>
              <a:ext uri="{FF2B5EF4-FFF2-40B4-BE49-F238E27FC236}">
                <a16:creationId xmlns:a16="http://schemas.microsoft.com/office/drawing/2014/main" id="{60FC3B34-E94E-A415-7DFA-5C5EB454E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3430" y="2524030"/>
            <a:ext cx="621487" cy="6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ound Cross Mark Symbol with Transparent Background 17178032 PNG">
            <a:extLst>
              <a:ext uri="{FF2B5EF4-FFF2-40B4-BE49-F238E27FC236}">
                <a16:creationId xmlns:a16="http://schemas.microsoft.com/office/drawing/2014/main" id="{CC5C4AB6-571A-5DC7-335B-7C880159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1062" y="3975032"/>
            <a:ext cx="621487" cy="6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Eclipse Che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D6F378-DED9-C4A8-5002-637EC992CC75}"/>
              </a:ext>
            </a:extLst>
          </p:cNvPr>
          <p:cNvSpPr/>
          <p:nvPr/>
        </p:nvSpPr>
        <p:spPr>
          <a:xfrm>
            <a:off x="3791898" y="3035923"/>
            <a:ext cx="1540042" cy="5744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6C8C6D-127E-A1F2-9F91-4EC262A23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81" t="54784" r="10708" b="17238"/>
          <a:stretch/>
        </p:blipFill>
        <p:spPr>
          <a:xfrm>
            <a:off x="5480515" y="1696918"/>
            <a:ext cx="5913983" cy="32498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822CFF-DA29-E6F8-DEE1-9EF0B4C8E9D7}"/>
              </a:ext>
            </a:extLst>
          </p:cNvPr>
          <p:cNvSpPr txBox="1"/>
          <p:nvPr/>
        </p:nvSpPr>
        <p:spPr>
          <a:xfrm>
            <a:off x="838200" y="1809306"/>
            <a:ext cx="458641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Workspace management server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Kubernetes based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84D7287-C748-2866-3FAB-8C8B8CC5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762" y="3321831"/>
            <a:ext cx="9429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Client/server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D6F378-DED9-C4A8-5002-637EC992CC75}"/>
              </a:ext>
            </a:extLst>
          </p:cNvPr>
          <p:cNvSpPr/>
          <p:nvPr/>
        </p:nvSpPr>
        <p:spPr>
          <a:xfrm>
            <a:off x="3791898" y="3035923"/>
            <a:ext cx="1540042" cy="5744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8241BD-F75D-0930-074A-A13E3CD66DFF}"/>
              </a:ext>
            </a:extLst>
          </p:cNvPr>
          <p:cNvGrpSpPr/>
          <p:nvPr/>
        </p:nvGrpSpPr>
        <p:grpSpPr>
          <a:xfrm>
            <a:off x="5093515" y="3071792"/>
            <a:ext cx="4656910" cy="2984643"/>
            <a:chOff x="1992401" y="2258459"/>
            <a:chExt cx="4656910" cy="29846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839AFB-7480-AD8B-3225-706B48B2F5D4}"/>
                </a:ext>
              </a:extLst>
            </p:cNvPr>
            <p:cNvSpPr/>
            <p:nvPr/>
          </p:nvSpPr>
          <p:spPr>
            <a:xfrm>
              <a:off x="3791898" y="3035923"/>
              <a:ext cx="1540042" cy="574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7F3D10-0B10-CA42-8D58-572E22FF6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401" y="3429000"/>
              <a:ext cx="850900" cy="787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C58E6B-D494-8919-0467-D9301EEF7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686" y="3435349"/>
              <a:ext cx="663643" cy="7937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618018-71CB-EE6A-FEA2-C9854A002EA1}"/>
                </a:ext>
              </a:extLst>
            </p:cNvPr>
            <p:cNvSpPr txBox="1"/>
            <p:nvPr/>
          </p:nvSpPr>
          <p:spPr>
            <a:xfrm>
              <a:off x="2086029" y="4216400"/>
              <a:ext cx="663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Client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231367-7DF9-297B-BBFB-395C42DF0AB0}"/>
                </a:ext>
              </a:extLst>
            </p:cNvPr>
            <p:cNvSpPr txBox="1"/>
            <p:nvPr/>
          </p:nvSpPr>
          <p:spPr>
            <a:xfrm>
              <a:off x="5927703" y="4229118"/>
              <a:ext cx="721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Server</a:t>
              </a:r>
            </a:p>
          </p:txBody>
        </p:sp>
        <p:pic>
          <p:nvPicPr>
            <p:cNvPr id="13" name="Picture 4" descr="Curved Lines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5EE001BF-D2FB-984E-B485-BE1C6B04D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879" y="2258459"/>
              <a:ext cx="4027469" cy="298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E7DE416-0D79-CB67-D22B-E123996B1A40}"/>
                </a:ext>
              </a:extLst>
            </p:cNvPr>
            <p:cNvCxnSpPr>
              <a:cxnSpLocks/>
            </p:cNvCxnSpPr>
            <p:nvPr/>
          </p:nvCxnSpPr>
          <p:spPr>
            <a:xfrm>
              <a:off x="4006921" y="3503488"/>
              <a:ext cx="914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876F72-D531-165B-60B2-615ECA7698F9}"/>
                </a:ext>
              </a:extLst>
            </p:cNvPr>
            <p:cNvSpPr txBox="1"/>
            <p:nvPr/>
          </p:nvSpPr>
          <p:spPr>
            <a:xfrm>
              <a:off x="4203830" y="3164934"/>
              <a:ext cx="453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init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4185AA-8ED2-5FFE-A44E-F3E347FECB31}"/>
              </a:ext>
            </a:extLst>
          </p:cNvPr>
          <p:cNvSpPr txBox="1"/>
          <p:nvPr/>
        </p:nvSpPr>
        <p:spPr>
          <a:xfrm>
            <a:off x="838200" y="1879661"/>
            <a:ext cx="5381855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Initialization with parameters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URI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Diagram type</a:t>
            </a:r>
          </a:p>
        </p:txBody>
      </p:sp>
    </p:spTree>
    <p:extLst>
      <p:ext uri="{BB962C8B-B14F-4D97-AF65-F5344CB8AC3E}">
        <p14:creationId xmlns:p14="http://schemas.microsoft.com/office/powerpoint/2010/main" val="14527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0F3B49-5EB5-459C-A836-FAC180D2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F1739-62B0-4005-B264-10E7C1A3A3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ECC89-3B7C-4C87-A4AB-A4A98C8FD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AD5CF-4D44-4155-A77C-E8CCF96C75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FCBF7F-14C4-48A1-85BA-63B8CAB630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CaMCOA Studio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3A71F9-36CE-4E48-B8C0-B3105A3D4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03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4260EA-318C-40A1-B0E4-475A4BA105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CaMCOA Cloud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6ACCDC-D798-4FE5-BA03-A649505BEA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98CA16-04F8-4C6F-B501-2B462E2B1D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204F7FA-0AAD-46ED-A3B9-11168B4B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Agenda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188F76-965C-4F11-B941-406F7D8739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2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Client/server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D6F378-DED9-C4A8-5002-637EC992CC75}"/>
              </a:ext>
            </a:extLst>
          </p:cNvPr>
          <p:cNvSpPr/>
          <p:nvPr/>
        </p:nvSpPr>
        <p:spPr>
          <a:xfrm>
            <a:off x="3791898" y="3035923"/>
            <a:ext cx="1540042" cy="5744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FA51A-2480-1932-9B57-0E937789D76D}"/>
              </a:ext>
            </a:extLst>
          </p:cNvPr>
          <p:cNvGrpSpPr/>
          <p:nvPr/>
        </p:nvGrpSpPr>
        <p:grpSpPr>
          <a:xfrm>
            <a:off x="2197884" y="2624814"/>
            <a:ext cx="6914601" cy="3337479"/>
            <a:chOff x="1992401" y="1905623"/>
            <a:chExt cx="6914601" cy="333747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BBD5D8-CC8A-24C2-774E-21A07409F372}"/>
                </a:ext>
              </a:extLst>
            </p:cNvPr>
            <p:cNvSpPr/>
            <p:nvPr/>
          </p:nvSpPr>
          <p:spPr>
            <a:xfrm>
              <a:off x="3791898" y="3035923"/>
              <a:ext cx="1540042" cy="574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2A13D9-B56C-DB29-C413-DB2D17F04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401" y="3429000"/>
              <a:ext cx="850900" cy="787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8C9280-D6D7-2BF2-610A-6D3AA402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686" y="3435349"/>
              <a:ext cx="663643" cy="79376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D2F912-CC33-8D14-9203-803C3D52B3D9}"/>
                </a:ext>
              </a:extLst>
            </p:cNvPr>
            <p:cNvSpPr txBox="1"/>
            <p:nvPr/>
          </p:nvSpPr>
          <p:spPr>
            <a:xfrm>
              <a:off x="2086029" y="4216400"/>
              <a:ext cx="663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Client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ED299E-0457-1727-6B16-244FB0F84834}"/>
                </a:ext>
              </a:extLst>
            </p:cNvPr>
            <p:cNvSpPr txBox="1"/>
            <p:nvPr/>
          </p:nvSpPr>
          <p:spPr>
            <a:xfrm>
              <a:off x="5927703" y="4229118"/>
              <a:ext cx="721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Server</a:t>
              </a:r>
            </a:p>
          </p:txBody>
        </p:sp>
        <p:pic>
          <p:nvPicPr>
            <p:cNvPr id="23" name="Picture 4" descr="Curved Lines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936D227D-5D5C-8A35-7D74-86B4827FB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879" y="2258459"/>
              <a:ext cx="4027469" cy="298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E95DBF0-D173-23D2-ACAB-A87C7AE6F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7302" y="1905623"/>
              <a:ext cx="1409700" cy="11303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FC63A1-3768-3039-AF75-F1FD3499B22E}"/>
                </a:ext>
              </a:extLst>
            </p:cNvPr>
            <p:cNvSpPr txBox="1"/>
            <p:nvPr/>
          </p:nvSpPr>
          <p:spPr>
            <a:xfrm>
              <a:off x="7557784" y="3035923"/>
              <a:ext cx="1329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Source model</a:t>
              </a:r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2667659B-BEEA-5C79-7F15-1BC522C549E0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6280537" y="2470773"/>
              <a:ext cx="1216765" cy="958228"/>
            </a:xfrm>
            <a:prstGeom prst="curvedConnector3">
              <a:avLst>
                <a:gd name="adj1" fmla="val -4040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767107D-3BC2-3BC9-B5E9-C1C600A7E91D}"/>
                </a:ext>
              </a:extLst>
            </p:cNvPr>
            <p:cNvCxnSpPr>
              <a:cxnSpLocks/>
            </p:cNvCxnSpPr>
            <p:nvPr/>
          </p:nvCxnSpPr>
          <p:spPr>
            <a:xfrm>
              <a:off x="4006921" y="3503488"/>
              <a:ext cx="914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8EED07-6362-55EA-294F-EB186B54C41E}"/>
                </a:ext>
              </a:extLst>
            </p:cNvPr>
            <p:cNvSpPr txBox="1"/>
            <p:nvPr/>
          </p:nvSpPr>
          <p:spPr>
            <a:xfrm>
              <a:off x="4203830" y="3164934"/>
              <a:ext cx="453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init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E16F1BD-708F-F120-6E90-6A1CD24ADCC8}"/>
              </a:ext>
            </a:extLst>
          </p:cNvPr>
          <p:cNvSpPr txBox="1"/>
          <p:nvPr/>
        </p:nvSpPr>
        <p:spPr>
          <a:xfrm>
            <a:off x="838200" y="1771766"/>
            <a:ext cx="538185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Server obtains the source model </a:t>
            </a:r>
          </a:p>
        </p:txBody>
      </p:sp>
    </p:spTree>
    <p:extLst>
      <p:ext uri="{BB962C8B-B14F-4D97-AF65-F5344CB8AC3E}">
        <p14:creationId xmlns:p14="http://schemas.microsoft.com/office/powerpoint/2010/main" val="35569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Client/server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D6F378-DED9-C4A8-5002-637EC992CC75}"/>
              </a:ext>
            </a:extLst>
          </p:cNvPr>
          <p:cNvSpPr/>
          <p:nvPr/>
        </p:nvSpPr>
        <p:spPr>
          <a:xfrm>
            <a:off x="3791898" y="3035923"/>
            <a:ext cx="1540042" cy="5744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245AC1-D999-5E65-1573-1FE1FF23CB8F}"/>
              </a:ext>
            </a:extLst>
          </p:cNvPr>
          <p:cNvGrpSpPr/>
          <p:nvPr/>
        </p:nvGrpSpPr>
        <p:grpSpPr>
          <a:xfrm>
            <a:off x="2197884" y="2624814"/>
            <a:ext cx="6190109" cy="3337479"/>
            <a:chOff x="1992401" y="1905623"/>
            <a:chExt cx="6190109" cy="333747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DAF0F8-1B8D-1983-3C65-95A441D8E745}"/>
                </a:ext>
              </a:extLst>
            </p:cNvPr>
            <p:cNvSpPr/>
            <p:nvPr/>
          </p:nvSpPr>
          <p:spPr>
            <a:xfrm>
              <a:off x="3791898" y="3035923"/>
              <a:ext cx="1540042" cy="574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F77756-34FF-84CE-586B-FD3596897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401" y="3429000"/>
              <a:ext cx="850900" cy="787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131799-2278-3331-E2E2-B1527BA7A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686" y="3435349"/>
              <a:ext cx="663643" cy="7937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3F2D54-BAF4-0A71-56D4-D11C45AB3FBB}"/>
                </a:ext>
              </a:extLst>
            </p:cNvPr>
            <p:cNvSpPr txBox="1"/>
            <p:nvPr/>
          </p:nvSpPr>
          <p:spPr>
            <a:xfrm>
              <a:off x="2086029" y="4216400"/>
              <a:ext cx="663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Client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27A391-8E36-26A2-2946-ECB5570171FA}"/>
                </a:ext>
              </a:extLst>
            </p:cNvPr>
            <p:cNvSpPr txBox="1"/>
            <p:nvPr/>
          </p:nvSpPr>
          <p:spPr>
            <a:xfrm>
              <a:off x="5927703" y="4229118"/>
              <a:ext cx="721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Server</a:t>
              </a:r>
            </a:p>
          </p:txBody>
        </p:sp>
        <p:pic>
          <p:nvPicPr>
            <p:cNvPr id="13" name="Picture 4" descr="Curved Lines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DC76A7ED-8B32-AC11-C942-ED0527198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879" y="2258459"/>
              <a:ext cx="4027469" cy="298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9538AE-7EB0-F019-D35C-EE2C0209C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7302" y="1905623"/>
              <a:ext cx="685208" cy="5494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D57D27-CBDC-4D36-4844-7682951F59EB}"/>
                </a:ext>
              </a:extLst>
            </p:cNvPr>
            <p:cNvSpPr txBox="1"/>
            <p:nvPr/>
          </p:nvSpPr>
          <p:spPr>
            <a:xfrm>
              <a:off x="7597753" y="2455024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M1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AA5E2E16-EA2A-DBB3-A3DE-C8E83390C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4494" y="2609191"/>
              <a:ext cx="1185451" cy="826222"/>
            </a:xfrm>
            <a:prstGeom prst="curvedConnector3">
              <a:avLst>
                <a:gd name="adj1" fmla="val -14135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8BA27DF-C336-3469-6362-5CD3CC19F148}"/>
                </a:ext>
              </a:extLst>
            </p:cNvPr>
            <p:cNvCxnSpPr>
              <a:cxnSpLocks/>
            </p:cNvCxnSpPr>
            <p:nvPr/>
          </p:nvCxnSpPr>
          <p:spPr>
            <a:xfrm>
              <a:off x="4006921" y="3503488"/>
              <a:ext cx="914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7532A4-4EC6-08A3-4E52-3C54B2AF34D3}"/>
                </a:ext>
              </a:extLst>
            </p:cNvPr>
            <p:cNvSpPr txBox="1"/>
            <p:nvPr/>
          </p:nvSpPr>
          <p:spPr>
            <a:xfrm>
              <a:off x="4203830" y="3164934"/>
              <a:ext cx="453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init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84B716D-10E4-F073-926E-49451BAB8289}"/>
              </a:ext>
            </a:extLst>
          </p:cNvPr>
          <p:cNvSpPr txBox="1"/>
          <p:nvPr/>
        </p:nvSpPr>
        <p:spPr>
          <a:xfrm>
            <a:off x="896899" y="1971614"/>
            <a:ext cx="538185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Model can be anything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EMF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JSON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58AB43-3222-A6F2-E45F-F52CE8072D08}"/>
              </a:ext>
            </a:extLst>
          </p:cNvPr>
          <p:cNvSpPr/>
          <p:nvPr/>
        </p:nvSpPr>
        <p:spPr>
          <a:xfrm>
            <a:off x="7575428" y="2528705"/>
            <a:ext cx="2774023" cy="2095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C18886-5975-8F07-3D30-6FB6631D3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444" y="3151811"/>
            <a:ext cx="685208" cy="5494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4841E2-54F1-7562-4C4B-73E35F6B4F48}"/>
              </a:ext>
            </a:extLst>
          </p:cNvPr>
          <p:cNvSpPr txBox="1"/>
          <p:nvPr/>
        </p:nvSpPr>
        <p:spPr>
          <a:xfrm>
            <a:off x="8588895" y="3701212"/>
            <a:ext cx="463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M2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5417F74-6090-4CB6-C420-9A80D0346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435" y="3609424"/>
            <a:ext cx="685208" cy="5494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79F4BC9-C7AC-42D6-37FD-AB31389D9D44}"/>
              </a:ext>
            </a:extLst>
          </p:cNvPr>
          <p:cNvSpPr txBox="1"/>
          <p:nvPr/>
        </p:nvSpPr>
        <p:spPr>
          <a:xfrm>
            <a:off x="9468284" y="4158825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A3E8D1-7844-12E4-D094-8EFC74B15105}"/>
              </a:ext>
            </a:extLst>
          </p:cNvPr>
          <p:cNvSpPr txBox="1"/>
          <p:nvPr/>
        </p:nvSpPr>
        <p:spPr>
          <a:xfrm>
            <a:off x="8218693" y="4643203"/>
            <a:ext cx="1308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Model Server</a:t>
            </a:r>
          </a:p>
        </p:txBody>
      </p:sp>
    </p:spTree>
    <p:extLst>
      <p:ext uri="{BB962C8B-B14F-4D97-AF65-F5344CB8AC3E}">
        <p14:creationId xmlns:p14="http://schemas.microsoft.com/office/powerpoint/2010/main" val="32533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Client/server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75B7B2-B635-8A92-22A8-3C3F66A46D16}"/>
              </a:ext>
            </a:extLst>
          </p:cNvPr>
          <p:cNvGrpSpPr/>
          <p:nvPr/>
        </p:nvGrpSpPr>
        <p:grpSpPr>
          <a:xfrm>
            <a:off x="2197884" y="2624814"/>
            <a:ext cx="6190109" cy="3337479"/>
            <a:chOff x="1992401" y="1905623"/>
            <a:chExt cx="6190109" cy="333747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E4C483-261A-70F9-6296-D50917629987}"/>
                </a:ext>
              </a:extLst>
            </p:cNvPr>
            <p:cNvSpPr/>
            <p:nvPr/>
          </p:nvSpPr>
          <p:spPr>
            <a:xfrm>
              <a:off x="3791898" y="3035923"/>
              <a:ext cx="1540042" cy="574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85B98A-9459-CDDF-37EC-7FA49DCE9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401" y="3429000"/>
              <a:ext cx="850900" cy="787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B0A346-4E96-75CA-00F6-AFE8C5676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686" y="3435349"/>
              <a:ext cx="663643" cy="79376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A0DE93-840D-73DD-1578-DC07FB169AA5}"/>
                </a:ext>
              </a:extLst>
            </p:cNvPr>
            <p:cNvSpPr txBox="1"/>
            <p:nvPr/>
          </p:nvSpPr>
          <p:spPr>
            <a:xfrm>
              <a:off x="2086029" y="4216400"/>
              <a:ext cx="663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Client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F9D391-1100-2ECB-0F2F-3D8CE7D477FE}"/>
                </a:ext>
              </a:extLst>
            </p:cNvPr>
            <p:cNvSpPr txBox="1"/>
            <p:nvPr/>
          </p:nvSpPr>
          <p:spPr>
            <a:xfrm>
              <a:off x="5927703" y="4229118"/>
              <a:ext cx="721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Server</a:t>
              </a:r>
            </a:p>
          </p:txBody>
        </p:sp>
        <p:pic>
          <p:nvPicPr>
            <p:cNvPr id="23" name="Picture 4" descr="Curved Lines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AEBFA3A2-12A4-BEC5-57B6-FE9B96798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879" y="2258459"/>
              <a:ext cx="4027469" cy="298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A86FD9-DBAB-D366-9BE7-EC0D7DDA7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7302" y="1905623"/>
              <a:ext cx="685208" cy="5494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C3330A-EF32-26A2-B2F5-A553246417F0}"/>
                </a:ext>
              </a:extLst>
            </p:cNvPr>
            <p:cNvSpPr txBox="1"/>
            <p:nvPr/>
          </p:nvSpPr>
          <p:spPr>
            <a:xfrm>
              <a:off x="7597753" y="2455024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M1</a:t>
              </a:r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CB3DCA55-1B05-9745-F4FF-4B1E91CA3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4494" y="2609191"/>
              <a:ext cx="1185451" cy="826222"/>
            </a:xfrm>
            <a:prstGeom prst="curvedConnector3">
              <a:avLst>
                <a:gd name="adj1" fmla="val -14135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8418B6F-D15B-47FA-6DA2-2356B13B75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2920" y="3503487"/>
              <a:ext cx="9770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0523DF-2F80-B4BE-A7FC-F3BB0C54121E}"/>
                </a:ext>
              </a:extLst>
            </p:cNvPr>
            <p:cNvSpPr txBox="1"/>
            <p:nvPr/>
          </p:nvSpPr>
          <p:spPr>
            <a:xfrm>
              <a:off x="4012485" y="3211100"/>
              <a:ext cx="7414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Graph </a:t>
              </a:r>
            </a:p>
            <a:p>
              <a:pPr algn="ctr"/>
              <a:r>
                <a:rPr lang="en-US" sz="1600" dirty="0"/>
                <a:t>model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9215172-0452-F509-C050-59DD59EAA18D}"/>
              </a:ext>
            </a:extLst>
          </p:cNvPr>
          <p:cNvSpPr txBox="1"/>
          <p:nvPr/>
        </p:nvSpPr>
        <p:spPr>
          <a:xfrm>
            <a:off x="729789" y="1870362"/>
            <a:ext cx="673722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Server maps source model to graph model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0C760B-05A8-6B59-E0B8-72966769FE39}"/>
              </a:ext>
            </a:extLst>
          </p:cNvPr>
          <p:cNvSpPr/>
          <p:nvPr/>
        </p:nvSpPr>
        <p:spPr>
          <a:xfrm>
            <a:off x="7575428" y="2528705"/>
            <a:ext cx="2774023" cy="2095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DF38781-281E-E7A1-E753-C89699721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444" y="3151811"/>
            <a:ext cx="685208" cy="54940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76AC5D6-FBFF-2487-04BF-6C725C6EAF40}"/>
              </a:ext>
            </a:extLst>
          </p:cNvPr>
          <p:cNvSpPr txBox="1"/>
          <p:nvPr/>
        </p:nvSpPr>
        <p:spPr>
          <a:xfrm>
            <a:off x="8588895" y="3701212"/>
            <a:ext cx="463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C3EC956-922C-7C76-656B-8D028DAEF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435" y="3609424"/>
            <a:ext cx="685208" cy="54940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BCA0719-DB9F-CB68-2EF3-F78103C9EFD9}"/>
              </a:ext>
            </a:extLst>
          </p:cNvPr>
          <p:cNvSpPr txBox="1"/>
          <p:nvPr/>
        </p:nvSpPr>
        <p:spPr>
          <a:xfrm>
            <a:off x="9468284" y="4158825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FA8B76-A6E9-DD41-0A27-BFE7179556DD}"/>
              </a:ext>
            </a:extLst>
          </p:cNvPr>
          <p:cNvSpPr txBox="1"/>
          <p:nvPr/>
        </p:nvSpPr>
        <p:spPr>
          <a:xfrm>
            <a:off x="8218693" y="4643203"/>
            <a:ext cx="1308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Model Server</a:t>
            </a:r>
          </a:p>
        </p:txBody>
      </p:sp>
      <p:pic>
        <p:nvPicPr>
          <p:cNvPr id="45" name="Picture 2" descr="Mindforce">
            <a:extLst>
              <a:ext uri="{FF2B5EF4-FFF2-40B4-BE49-F238E27FC236}">
                <a16:creationId xmlns:a16="http://schemas.microsoft.com/office/drawing/2014/main" id="{8DEDA50E-6F17-BDB8-B7D9-A9E4612F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25" y="3013808"/>
            <a:ext cx="1332801" cy="9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7A6A2E8-15CA-86BF-4C62-7695EF9F49A5}"/>
              </a:ext>
            </a:extLst>
          </p:cNvPr>
          <p:cNvCxnSpPr>
            <a:cxnSpLocks/>
          </p:cNvCxnSpPr>
          <p:nvPr/>
        </p:nvCxnSpPr>
        <p:spPr>
          <a:xfrm rot="5400000">
            <a:off x="6653107" y="3846307"/>
            <a:ext cx="1045013" cy="799631"/>
          </a:xfrm>
          <a:prstGeom prst="curvedConnector3">
            <a:avLst>
              <a:gd name="adj1" fmla="val 9817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Client/server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4642315" cy="3727449"/>
          </a:xfrm>
        </p:spPr>
        <p:txBody>
          <a:bodyPr>
            <a:noAutofit/>
          </a:bodyPr>
          <a:lstStyle/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75B7B2-B635-8A92-22A8-3C3F66A46D16}"/>
              </a:ext>
            </a:extLst>
          </p:cNvPr>
          <p:cNvGrpSpPr/>
          <p:nvPr/>
        </p:nvGrpSpPr>
        <p:grpSpPr>
          <a:xfrm>
            <a:off x="2197884" y="2624814"/>
            <a:ext cx="6190109" cy="3337479"/>
            <a:chOff x="1992401" y="1905623"/>
            <a:chExt cx="6190109" cy="333747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E4C483-261A-70F9-6296-D50917629987}"/>
                </a:ext>
              </a:extLst>
            </p:cNvPr>
            <p:cNvSpPr/>
            <p:nvPr/>
          </p:nvSpPr>
          <p:spPr>
            <a:xfrm>
              <a:off x="3791898" y="3035923"/>
              <a:ext cx="1540042" cy="574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85B98A-9459-CDDF-37EC-7FA49DCE9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401" y="3429000"/>
              <a:ext cx="850900" cy="787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B0A346-4E96-75CA-00F6-AFE8C5676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686" y="3435349"/>
              <a:ext cx="663643" cy="79376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A0DE93-840D-73DD-1578-DC07FB169AA5}"/>
                </a:ext>
              </a:extLst>
            </p:cNvPr>
            <p:cNvSpPr txBox="1"/>
            <p:nvPr/>
          </p:nvSpPr>
          <p:spPr>
            <a:xfrm>
              <a:off x="2086029" y="4216400"/>
              <a:ext cx="663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Client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F9D391-1100-2ECB-0F2F-3D8CE7D477FE}"/>
                </a:ext>
              </a:extLst>
            </p:cNvPr>
            <p:cNvSpPr txBox="1"/>
            <p:nvPr/>
          </p:nvSpPr>
          <p:spPr>
            <a:xfrm>
              <a:off x="5927703" y="4229118"/>
              <a:ext cx="721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Server</a:t>
              </a:r>
            </a:p>
          </p:txBody>
        </p:sp>
        <p:pic>
          <p:nvPicPr>
            <p:cNvPr id="23" name="Picture 4" descr="Curved Lines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AEBFA3A2-12A4-BEC5-57B6-FE9B96798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879" y="2258459"/>
              <a:ext cx="4027469" cy="298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A86FD9-DBAB-D366-9BE7-EC0D7DDA7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7302" y="1905623"/>
              <a:ext cx="685208" cy="5494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C3330A-EF32-26A2-B2F5-A553246417F0}"/>
                </a:ext>
              </a:extLst>
            </p:cNvPr>
            <p:cNvSpPr txBox="1"/>
            <p:nvPr/>
          </p:nvSpPr>
          <p:spPr>
            <a:xfrm>
              <a:off x="7597753" y="2455024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M1</a:t>
              </a:r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CB3DCA55-1B05-9745-F4FF-4B1E91CA3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4494" y="2609191"/>
              <a:ext cx="1185451" cy="826222"/>
            </a:xfrm>
            <a:prstGeom prst="curvedConnector3">
              <a:avLst>
                <a:gd name="adj1" fmla="val -14135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8418B6F-D15B-47FA-6DA2-2356B13B75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2920" y="3503487"/>
              <a:ext cx="9770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0523DF-2F80-B4BE-A7FC-F3BB0C54121E}"/>
                </a:ext>
              </a:extLst>
            </p:cNvPr>
            <p:cNvSpPr txBox="1"/>
            <p:nvPr/>
          </p:nvSpPr>
          <p:spPr>
            <a:xfrm>
              <a:off x="4012485" y="3211100"/>
              <a:ext cx="7414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Graph </a:t>
              </a:r>
            </a:p>
            <a:p>
              <a:pPr algn="ctr"/>
              <a:r>
                <a:rPr lang="en-US" sz="1600" dirty="0"/>
                <a:t>model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9215172-0452-F509-C050-59DD59EAA18D}"/>
              </a:ext>
            </a:extLst>
          </p:cNvPr>
          <p:cNvSpPr txBox="1"/>
          <p:nvPr/>
        </p:nvSpPr>
        <p:spPr>
          <a:xfrm>
            <a:off x="729789" y="1870362"/>
            <a:ext cx="673722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Server maps source model to graph model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0C760B-05A8-6B59-E0B8-72966769FE39}"/>
              </a:ext>
            </a:extLst>
          </p:cNvPr>
          <p:cNvSpPr/>
          <p:nvPr/>
        </p:nvSpPr>
        <p:spPr>
          <a:xfrm>
            <a:off x="7575428" y="2528705"/>
            <a:ext cx="2774023" cy="2095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DF38781-281E-E7A1-E753-C89699721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444" y="3151811"/>
            <a:ext cx="685208" cy="54940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76AC5D6-FBFF-2487-04BF-6C725C6EAF40}"/>
              </a:ext>
            </a:extLst>
          </p:cNvPr>
          <p:cNvSpPr txBox="1"/>
          <p:nvPr/>
        </p:nvSpPr>
        <p:spPr>
          <a:xfrm>
            <a:off x="8588895" y="3701212"/>
            <a:ext cx="463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C3EC956-922C-7C76-656B-8D028DAEF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435" y="3609424"/>
            <a:ext cx="685208" cy="54940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BCA0719-DB9F-CB68-2EF3-F78103C9EFD9}"/>
              </a:ext>
            </a:extLst>
          </p:cNvPr>
          <p:cNvSpPr txBox="1"/>
          <p:nvPr/>
        </p:nvSpPr>
        <p:spPr>
          <a:xfrm>
            <a:off x="9468284" y="4158825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FA8B76-A6E9-DD41-0A27-BFE7179556DD}"/>
              </a:ext>
            </a:extLst>
          </p:cNvPr>
          <p:cNvSpPr txBox="1"/>
          <p:nvPr/>
        </p:nvSpPr>
        <p:spPr>
          <a:xfrm>
            <a:off x="8218693" y="4643203"/>
            <a:ext cx="1308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Model Server</a:t>
            </a:r>
          </a:p>
        </p:txBody>
      </p:sp>
      <p:pic>
        <p:nvPicPr>
          <p:cNvPr id="45" name="Picture 2" descr="Mindforce">
            <a:extLst>
              <a:ext uri="{FF2B5EF4-FFF2-40B4-BE49-F238E27FC236}">
                <a16:creationId xmlns:a16="http://schemas.microsoft.com/office/drawing/2014/main" id="{8DEDA50E-6F17-BDB8-B7D9-A9E4612F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25" y="3013808"/>
            <a:ext cx="1332801" cy="9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7A6A2E8-15CA-86BF-4C62-7695EF9F49A5}"/>
              </a:ext>
            </a:extLst>
          </p:cNvPr>
          <p:cNvCxnSpPr>
            <a:cxnSpLocks/>
          </p:cNvCxnSpPr>
          <p:nvPr/>
        </p:nvCxnSpPr>
        <p:spPr>
          <a:xfrm rot="5400000">
            <a:off x="6653107" y="3846307"/>
            <a:ext cx="1045013" cy="799631"/>
          </a:xfrm>
          <a:prstGeom prst="curvedConnector3">
            <a:avLst>
              <a:gd name="adj1" fmla="val 9817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Client/server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24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B2624-C84A-24A9-DFB5-5C4D7E8B1A28}"/>
              </a:ext>
            </a:extLst>
          </p:cNvPr>
          <p:cNvGrpSpPr/>
          <p:nvPr/>
        </p:nvGrpSpPr>
        <p:grpSpPr>
          <a:xfrm>
            <a:off x="2197884" y="2624814"/>
            <a:ext cx="6190109" cy="3337479"/>
            <a:chOff x="1992401" y="1905623"/>
            <a:chExt cx="6190109" cy="33374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B98E2D-9AFE-9F0E-C7A0-B91167B44E08}"/>
                </a:ext>
              </a:extLst>
            </p:cNvPr>
            <p:cNvSpPr/>
            <p:nvPr/>
          </p:nvSpPr>
          <p:spPr>
            <a:xfrm>
              <a:off x="3791898" y="3035923"/>
              <a:ext cx="1540042" cy="574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31B734-6F21-AA6B-0078-484E1A300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401" y="3429000"/>
              <a:ext cx="850900" cy="787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14983B-8637-74C1-248E-ED29C11E8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686" y="3435349"/>
              <a:ext cx="663643" cy="7937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29B6F9-F033-3262-1312-C32976EEC3BE}"/>
                </a:ext>
              </a:extLst>
            </p:cNvPr>
            <p:cNvSpPr txBox="1"/>
            <p:nvPr/>
          </p:nvSpPr>
          <p:spPr>
            <a:xfrm>
              <a:off x="2086029" y="4216400"/>
              <a:ext cx="663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Client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FCB7F2-E85A-DC58-667F-2435BB62EAFF}"/>
                </a:ext>
              </a:extLst>
            </p:cNvPr>
            <p:cNvSpPr txBox="1"/>
            <p:nvPr/>
          </p:nvSpPr>
          <p:spPr>
            <a:xfrm>
              <a:off x="5927703" y="4229118"/>
              <a:ext cx="721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Server</a:t>
              </a:r>
            </a:p>
          </p:txBody>
        </p:sp>
        <p:pic>
          <p:nvPicPr>
            <p:cNvPr id="14" name="Picture 4" descr="Curved Lines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48E2A1DD-04D6-5917-9A1C-4F1E435E5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879" y="2258459"/>
              <a:ext cx="4027469" cy="298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59B484-9A11-9720-3765-E15C80CAD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7302" y="1905623"/>
              <a:ext cx="685208" cy="5494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21B3AC-B161-F455-79D0-71C70B301646}"/>
                </a:ext>
              </a:extLst>
            </p:cNvPr>
            <p:cNvSpPr txBox="1"/>
            <p:nvPr/>
          </p:nvSpPr>
          <p:spPr>
            <a:xfrm>
              <a:off x="7597753" y="2455024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M1</a:t>
              </a:r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50CD4417-2C95-2AC0-5BF0-EE8E92AA66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4494" y="2609191"/>
              <a:ext cx="1185451" cy="826222"/>
            </a:xfrm>
            <a:prstGeom prst="curvedConnector3">
              <a:avLst>
                <a:gd name="adj1" fmla="val -14135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42CA32-1447-66A7-D1D1-AF0D5CFF4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2920" y="3503487"/>
              <a:ext cx="9770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05D936-36B8-6436-BED2-B851E54FDEF7}"/>
                </a:ext>
              </a:extLst>
            </p:cNvPr>
            <p:cNvSpPr txBox="1"/>
            <p:nvPr/>
          </p:nvSpPr>
          <p:spPr>
            <a:xfrm>
              <a:off x="4012485" y="3211100"/>
              <a:ext cx="7414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Graph </a:t>
              </a:r>
            </a:p>
            <a:p>
              <a:pPr algn="ctr"/>
              <a:r>
                <a:rPr lang="en-US" sz="1600" dirty="0"/>
                <a:t>model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A733CE9-3EC2-F089-0C57-B29D7ED4542F}"/>
              </a:ext>
            </a:extLst>
          </p:cNvPr>
          <p:cNvSpPr txBox="1"/>
          <p:nvPr/>
        </p:nvSpPr>
        <p:spPr>
          <a:xfrm>
            <a:off x="822953" y="1754110"/>
            <a:ext cx="797702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Client converts graph model to SVG via Eclipse Sprotty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E37813-B762-5B69-BB1A-219D411F8276}"/>
              </a:ext>
            </a:extLst>
          </p:cNvPr>
          <p:cNvSpPr/>
          <p:nvPr/>
        </p:nvSpPr>
        <p:spPr>
          <a:xfrm>
            <a:off x="7575428" y="2528705"/>
            <a:ext cx="2774023" cy="2095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E668AD-46DD-6B39-5589-8DB045773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444" y="3151811"/>
            <a:ext cx="685208" cy="54940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FDB6B1E-C236-2CAC-26EB-47B70B288922}"/>
              </a:ext>
            </a:extLst>
          </p:cNvPr>
          <p:cNvSpPr txBox="1"/>
          <p:nvPr/>
        </p:nvSpPr>
        <p:spPr>
          <a:xfrm>
            <a:off x="8588895" y="3701212"/>
            <a:ext cx="463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M2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33BD033-B307-FC61-1BC5-F28BB50E8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435" y="3609424"/>
            <a:ext cx="685208" cy="5494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D28E570-47A4-0CE6-9FBA-6DB63B7D439E}"/>
              </a:ext>
            </a:extLst>
          </p:cNvPr>
          <p:cNvSpPr txBox="1"/>
          <p:nvPr/>
        </p:nvSpPr>
        <p:spPr>
          <a:xfrm>
            <a:off x="9468284" y="4158825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4B5CBF-94D9-44D2-DE9F-0FB71CF84B2B}"/>
              </a:ext>
            </a:extLst>
          </p:cNvPr>
          <p:cNvSpPr txBox="1"/>
          <p:nvPr/>
        </p:nvSpPr>
        <p:spPr>
          <a:xfrm>
            <a:off x="8218693" y="4643203"/>
            <a:ext cx="1308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Model Server</a:t>
            </a:r>
          </a:p>
        </p:txBody>
      </p:sp>
      <p:pic>
        <p:nvPicPr>
          <p:cNvPr id="48" name="Picture 2" descr="Mindforce">
            <a:extLst>
              <a:ext uri="{FF2B5EF4-FFF2-40B4-BE49-F238E27FC236}">
                <a16:creationId xmlns:a16="http://schemas.microsoft.com/office/drawing/2014/main" id="{5CF98D92-CE46-9A8E-317D-E68F8385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25" y="3013808"/>
            <a:ext cx="1332801" cy="9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D1D2F7B1-5675-C786-3FC6-17B00B739E9A}"/>
              </a:ext>
            </a:extLst>
          </p:cNvPr>
          <p:cNvCxnSpPr>
            <a:cxnSpLocks/>
          </p:cNvCxnSpPr>
          <p:nvPr/>
        </p:nvCxnSpPr>
        <p:spPr>
          <a:xfrm rot="5400000">
            <a:off x="6653107" y="3846307"/>
            <a:ext cx="1045013" cy="799631"/>
          </a:xfrm>
          <a:prstGeom prst="curvedConnector3">
            <a:avLst>
              <a:gd name="adj1" fmla="val 9817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Eclipse GLSP 1.0: Leading-edge diagram editor support">
            <a:extLst>
              <a:ext uri="{FF2B5EF4-FFF2-40B4-BE49-F238E27FC236}">
                <a16:creationId xmlns:a16="http://schemas.microsoft.com/office/drawing/2014/main" id="{522360F8-1C4F-FB40-C794-6CDFFBB2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4" y="2836970"/>
            <a:ext cx="2664527" cy="120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protty/model-source.ts at master · eclipse-sprotty/sprotty · GitHub">
            <a:extLst>
              <a:ext uri="{FF2B5EF4-FFF2-40B4-BE49-F238E27FC236}">
                <a16:creationId xmlns:a16="http://schemas.microsoft.com/office/drawing/2014/main" id="{5401A9E4-43A0-116E-4E07-5D818345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681" y="720522"/>
            <a:ext cx="1789613" cy="1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Client/server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25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15411A-BB39-56A5-2B7E-914C4AE1BB27}"/>
              </a:ext>
            </a:extLst>
          </p:cNvPr>
          <p:cNvGrpSpPr/>
          <p:nvPr/>
        </p:nvGrpSpPr>
        <p:grpSpPr>
          <a:xfrm>
            <a:off x="2197884" y="2624814"/>
            <a:ext cx="6190109" cy="3337479"/>
            <a:chOff x="1992401" y="1905623"/>
            <a:chExt cx="6190109" cy="33374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3E6D4C-45A1-4B46-E476-DA967BE0CAFE}"/>
                </a:ext>
              </a:extLst>
            </p:cNvPr>
            <p:cNvSpPr/>
            <p:nvPr/>
          </p:nvSpPr>
          <p:spPr>
            <a:xfrm>
              <a:off x="3791898" y="3035923"/>
              <a:ext cx="1540042" cy="574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8F414E-24DC-99D5-08F2-4DFA1DB2F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401" y="3429000"/>
              <a:ext cx="850900" cy="787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715A6B-FB8A-ECC6-686E-3C5FA0C8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686" y="3435349"/>
              <a:ext cx="663643" cy="7937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D10827-F034-9E6B-B80C-BBCD58EB2A48}"/>
                </a:ext>
              </a:extLst>
            </p:cNvPr>
            <p:cNvSpPr txBox="1"/>
            <p:nvPr/>
          </p:nvSpPr>
          <p:spPr>
            <a:xfrm>
              <a:off x="2086029" y="4216400"/>
              <a:ext cx="663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Client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EB782A-E945-BC58-9C58-F621FF361336}"/>
                </a:ext>
              </a:extLst>
            </p:cNvPr>
            <p:cNvSpPr txBox="1"/>
            <p:nvPr/>
          </p:nvSpPr>
          <p:spPr>
            <a:xfrm>
              <a:off x="5927703" y="4229118"/>
              <a:ext cx="721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GLSP </a:t>
              </a:r>
            </a:p>
            <a:p>
              <a:pPr algn="ctr"/>
              <a:r>
                <a:rPr lang="en-US" sz="1600" dirty="0"/>
                <a:t>Server</a:t>
              </a:r>
            </a:p>
          </p:txBody>
        </p:sp>
        <p:pic>
          <p:nvPicPr>
            <p:cNvPr id="20" name="Picture 4" descr="Curved Lines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08297C75-2F00-AC64-ACAD-2A78322C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879" y="2258459"/>
              <a:ext cx="4027469" cy="298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61A519-1FCB-37F4-C13C-95A459CE2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7302" y="1905623"/>
              <a:ext cx="685208" cy="54940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99411F-F04D-79BA-3A1A-7D602FA1BF76}"/>
                </a:ext>
              </a:extLst>
            </p:cNvPr>
            <p:cNvSpPr txBox="1"/>
            <p:nvPr/>
          </p:nvSpPr>
          <p:spPr>
            <a:xfrm>
              <a:off x="7597753" y="2455024"/>
              <a:ext cx="463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M1</a:t>
              </a:r>
            </a:p>
          </p:txBody>
        </p: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D44ECC68-19EF-28AA-8FBB-FD0543436B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4494" y="2609191"/>
              <a:ext cx="1185451" cy="826222"/>
            </a:xfrm>
            <a:prstGeom prst="curvedConnector3">
              <a:avLst>
                <a:gd name="adj1" fmla="val -14135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53E0E2-4985-103F-CBE2-B7C1974B3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240" y="4262566"/>
              <a:ext cx="9770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A9285F-50DB-2A09-57FE-0A279C227BD8}"/>
                </a:ext>
              </a:extLst>
            </p:cNvPr>
            <p:cNvSpPr txBox="1"/>
            <p:nvPr/>
          </p:nvSpPr>
          <p:spPr>
            <a:xfrm>
              <a:off x="3525560" y="2538254"/>
              <a:ext cx="155549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Operation, </a:t>
              </a:r>
            </a:p>
            <a:p>
              <a:pPr algn="ctr"/>
              <a:r>
                <a:rPr lang="en-US" sz="1600" dirty="0"/>
                <a:t>Graph updates,</a:t>
              </a:r>
            </a:p>
            <a:p>
              <a:pPr algn="ctr"/>
              <a:r>
                <a:rPr lang="en-US" sz="1600" dirty="0"/>
                <a:t> palette actions  </a:t>
              </a:r>
            </a:p>
            <a:p>
              <a:pPr algn="ctr"/>
              <a:endParaRPr lang="en-US" sz="16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E9708D3-CD63-79F5-36A9-192484933729}"/>
              </a:ext>
            </a:extLst>
          </p:cNvPr>
          <p:cNvSpPr txBox="1"/>
          <p:nvPr/>
        </p:nvSpPr>
        <p:spPr>
          <a:xfrm>
            <a:off x="838200" y="1567599"/>
            <a:ext cx="797702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Editing tools on the client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Communicate with server with actions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9E7DFD-378F-19E5-9AED-A9512DBA594B}"/>
              </a:ext>
            </a:extLst>
          </p:cNvPr>
          <p:cNvSpPr/>
          <p:nvPr/>
        </p:nvSpPr>
        <p:spPr>
          <a:xfrm>
            <a:off x="7575428" y="2528705"/>
            <a:ext cx="2774023" cy="2095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A58651D-227D-8AC5-D7C7-B0882504E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444" y="3151811"/>
            <a:ext cx="685208" cy="549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230A10-FB95-27B8-75AE-E7F4A6234708}"/>
              </a:ext>
            </a:extLst>
          </p:cNvPr>
          <p:cNvSpPr txBox="1"/>
          <p:nvPr/>
        </p:nvSpPr>
        <p:spPr>
          <a:xfrm>
            <a:off x="8588895" y="3701212"/>
            <a:ext cx="463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3917CAC-1BCB-3FD9-A4B2-5478D4373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435" y="3609424"/>
            <a:ext cx="685208" cy="5494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617C94-7896-A15B-CC5E-47AD85A67374}"/>
              </a:ext>
            </a:extLst>
          </p:cNvPr>
          <p:cNvSpPr txBox="1"/>
          <p:nvPr/>
        </p:nvSpPr>
        <p:spPr>
          <a:xfrm>
            <a:off x="9468284" y="4158825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1BDD3E-FFDC-A6EF-456E-E8323B018CB2}"/>
              </a:ext>
            </a:extLst>
          </p:cNvPr>
          <p:cNvSpPr txBox="1"/>
          <p:nvPr/>
        </p:nvSpPr>
        <p:spPr>
          <a:xfrm>
            <a:off x="8218693" y="4643203"/>
            <a:ext cx="1308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Model Server</a:t>
            </a: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55095871-9E76-5762-BC2A-14534533A03D}"/>
              </a:ext>
            </a:extLst>
          </p:cNvPr>
          <p:cNvCxnSpPr>
            <a:cxnSpLocks/>
          </p:cNvCxnSpPr>
          <p:nvPr/>
        </p:nvCxnSpPr>
        <p:spPr>
          <a:xfrm rot="5400000">
            <a:off x="6653107" y="3846307"/>
            <a:ext cx="1045013" cy="799631"/>
          </a:xfrm>
          <a:prstGeom prst="curvedConnector3">
            <a:avLst>
              <a:gd name="adj1" fmla="val 9817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Eclipse GLSP 1.0: Leading-edge diagram editor support">
            <a:extLst>
              <a:ext uri="{FF2B5EF4-FFF2-40B4-BE49-F238E27FC236}">
                <a16:creationId xmlns:a16="http://schemas.microsoft.com/office/drawing/2014/main" id="{0094AF48-E1FA-515E-0AA4-83BB35D7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4" y="2836970"/>
            <a:ext cx="2664527" cy="120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6A00015-7B7E-6A3A-D1FC-5BEEC386C063}"/>
              </a:ext>
            </a:extLst>
          </p:cNvPr>
          <p:cNvCxnSpPr/>
          <p:nvPr/>
        </p:nvCxnSpPr>
        <p:spPr>
          <a:xfrm>
            <a:off x="3926050" y="4135986"/>
            <a:ext cx="1048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B320D13-7EB5-7801-33FE-1125A7152E8B}"/>
              </a:ext>
            </a:extLst>
          </p:cNvPr>
          <p:cNvSpPr txBox="1"/>
          <p:nvPr/>
        </p:nvSpPr>
        <p:spPr>
          <a:xfrm>
            <a:off x="3922723" y="4981757"/>
            <a:ext cx="948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Action</a:t>
            </a:r>
          </a:p>
          <a:p>
            <a:pPr algn="ctr"/>
            <a:r>
              <a:rPr lang="en-US" sz="1600" dirty="0"/>
              <a:t> handlers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22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Challenges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FA28B-C969-968A-10B5-562F16114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97" y="2029909"/>
            <a:ext cx="11449050" cy="37274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Less documented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Setting up issues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Coding for low-level features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Testing of individual components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9" name="Picture 2" descr="Challenge Icon #272888 - Free Icons Library">
            <a:extLst>
              <a:ext uri="{FF2B5EF4-FFF2-40B4-BE49-F238E27FC236}">
                <a16:creationId xmlns:a16="http://schemas.microsoft.com/office/drawing/2014/main" id="{4F94B4E7-9B2A-DBA5-B4C1-5441ECBE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275" y="1825625"/>
            <a:ext cx="2656703" cy="26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4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 Cloud Demo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8" name="RR-MDENet.mov">
            <a:hlinkClick r:id="" action="ppaction://media"/>
            <a:extLst>
              <a:ext uri="{FF2B5EF4-FFF2-40B4-BE49-F238E27FC236}">
                <a16:creationId xmlns:a16="http://schemas.microsoft.com/office/drawing/2014/main" id="{68CFDCE6-1A16-0A08-313E-C3AE38886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8235" y="1304926"/>
            <a:ext cx="9150350" cy="499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Current/Future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FA28B-C969-968A-10B5-562F16114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97" y="2029909"/>
            <a:ext cx="11449050" cy="372744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Advanced features</a:t>
            </a:r>
          </a:p>
          <a:p>
            <a:pPr marL="704850" lvl="4" indent="-342900"/>
            <a:r>
              <a:rPr lang="en-US" sz="2400" dirty="0"/>
              <a:t>Moving across containers</a:t>
            </a:r>
          </a:p>
          <a:p>
            <a:pPr marL="704850" lvl="4" indent="-342900"/>
            <a:r>
              <a:rPr lang="en-US" sz="2400" dirty="0"/>
              <a:t>Tree editor</a:t>
            </a:r>
          </a:p>
          <a:p>
            <a:pPr marL="704850" lvl="4" indent="-342900"/>
            <a:r>
              <a:rPr lang="en-US" sz="2400" dirty="0"/>
              <a:t>Property view</a:t>
            </a:r>
          </a:p>
          <a:p>
            <a:pPr marL="704850" lvl="4" indent="-342900"/>
            <a:r>
              <a:rPr lang="en-US" sz="2400" dirty="0"/>
              <a:t>Model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Deployment on K8s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Workspace management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3" name="Picture 2" descr="New portfolio director joins Spring Fair | Furniture News Magazine">
            <a:extLst>
              <a:ext uri="{FF2B5EF4-FFF2-40B4-BE49-F238E27FC236}">
                <a16:creationId xmlns:a16="http://schemas.microsoft.com/office/drawing/2014/main" id="{AA093BA2-0EAA-024C-E4B0-034B51D7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290870"/>
            <a:ext cx="393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Feedback/Comments </a:t>
            </a:r>
            <a:r>
              <a:rPr lang="en-GB" sz="4400"/>
              <a:t>or Questions?</a:t>
            </a:r>
            <a:endParaRPr lang="en-GB" sz="4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C50B8D-FDFB-848C-DC66-BD4BE3B4B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319" t="2810" r="8153" b="13736"/>
          <a:stretch/>
        </p:blipFill>
        <p:spPr>
          <a:xfrm>
            <a:off x="2794570" y="1993824"/>
            <a:ext cx="6326161" cy="410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Background – Rolls-Royce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67C11-F264-5468-8293-6DCB220BC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7601271" cy="3727449"/>
          </a:xfrm>
        </p:spPr>
        <p:txBody>
          <a:bodyPr>
            <a:normAutofit/>
          </a:bodyPr>
          <a:lstStyle/>
          <a:p>
            <a:r>
              <a:rPr lang="en-US" sz="2400" dirty="0"/>
              <a:t>Rolls-Royce Control Systems supplies </a:t>
            </a:r>
            <a:r>
              <a:rPr lang="en-US" sz="2400" dirty="0">
                <a:solidFill>
                  <a:srgbClr val="0000F7"/>
                </a:solidFill>
              </a:rPr>
              <a:t>engine control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00F7"/>
                </a:solidFill>
              </a:rPr>
              <a:t>monitoring systems</a:t>
            </a:r>
            <a:r>
              <a:rPr lang="en-US" sz="2400" dirty="0"/>
              <a:t> for </a:t>
            </a:r>
            <a:r>
              <a:rPr lang="en-US" sz="2400" dirty="0">
                <a:solidFill>
                  <a:srgbClr val="0000F7"/>
                </a:solidFill>
              </a:rPr>
              <a:t>aerospace</a:t>
            </a:r>
            <a:r>
              <a:rPr lang="en-US" sz="2400" dirty="0"/>
              <a:t> and other applications</a:t>
            </a:r>
          </a:p>
          <a:p>
            <a:endParaRPr lang="en-US" sz="2400" dirty="0"/>
          </a:p>
          <a:p>
            <a:r>
              <a:rPr lang="en-US" sz="2400" dirty="0"/>
              <a:t>Leverage </a:t>
            </a:r>
            <a:r>
              <a:rPr lang="en-US" sz="2400" dirty="0">
                <a:solidFill>
                  <a:srgbClr val="0000F7"/>
                </a:solidFill>
              </a:rPr>
              <a:t>Model-Driven Engineering </a:t>
            </a:r>
            <a:r>
              <a:rPr lang="en-US" sz="2400" dirty="0"/>
              <a:t>to allow Rolls-Royce to develop </a:t>
            </a:r>
            <a:r>
              <a:rPr lang="en-US" sz="2400" dirty="0">
                <a:solidFill>
                  <a:srgbClr val="0000F7"/>
                </a:solidFill>
              </a:rPr>
              <a:t>safe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7"/>
                </a:solidFill>
              </a:rPr>
              <a:t>robust</a:t>
            </a:r>
            <a:r>
              <a:rPr lang="en-US" sz="2400" dirty="0"/>
              <a:t> systems which continue to increase in </a:t>
            </a:r>
            <a:r>
              <a:rPr lang="en-US" sz="2400" dirty="0">
                <a:solidFill>
                  <a:srgbClr val="0000F7"/>
                </a:solidFill>
              </a:rPr>
              <a:t>complexity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2" descr="Rolls-Royce Said to Offer China Engine Plant to Win Deal on Jet - Bloomberg">
            <a:extLst>
              <a:ext uri="{FF2B5EF4-FFF2-40B4-BE49-F238E27FC236}">
                <a16:creationId xmlns:a16="http://schemas.microsoft.com/office/drawing/2014/main" id="{7EE15A04-852F-5575-0314-286DA03E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81" y="1909155"/>
            <a:ext cx="3819167" cy="28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2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4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67C11-F264-5468-8293-6DCB220BC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7601271" cy="372744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CaMCOA (Controls and Monitoring Component Oriented Architecture)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To </a:t>
            </a:r>
            <a:r>
              <a:rPr lang="en-US" sz="2000" dirty="0">
                <a:solidFill>
                  <a:srgbClr val="0000F7"/>
                </a:solidFill>
              </a:rPr>
              <a:t>support future generations </a:t>
            </a:r>
            <a:r>
              <a:rPr lang="en-US" sz="2000" dirty="0"/>
              <a:t>of RR control and monitoring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Component Oriented Architectures (COAs)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Functionality encapsulated </a:t>
            </a:r>
            <a:r>
              <a:rPr lang="en-US" sz="2000" dirty="0">
                <a:solidFill>
                  <a:srgbClr val="0000F7"/>
                </a:solidFill>
              </a:rPr>
              <a:t>within a component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AUTOSAR - </a:t>
            </a:r>
            <a:r>
              <a:rPr lang="en-US" sz="2000" dirty="0">
                <a:solidFill>
                  <a:srgbClr val="0000F7"/>
                </a:solidFill>
              </a:rPr>
              <a:t>automotive</a:t>
            </a:r>
            <a:r>
              <a:rPr lang="en-US" sz="2000" dirty="0"/>
              <a:t> software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ECOA – </a:t>
            </a:r>
            <a:r>
              <a:rPr lang="en-US" sz="2000" dirty="0">
                <a:solidFill>
                  <a:srgbClr val="0000F7"/>
                </a:solidFill>
              </a:rPr>
              <a:t>defence mission </a:t>
            </a:r>
            <a:r>
              <a:rPr lang="en-US" sz="2000" dirty="0"/>
              <a:t>system software components 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SAVOIR – </a:t>
            </a:r>
            <a:r>
              <a:rPr lang="en-US" sz="2000" dirty="0">
                <a:solidFill>
                  <a:srgbClr val="0000F7"/>
                </a:solidFill>
              </a:rPr>
              <a:t>space</a:t>
            </a:r>
            <a:r>
              <a:rPr lang="en-US" sz="2000" dirty="0"/>
              <a:t>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Picture 2" descr="Rolls-Royce Said to Offer China Engine Plant to Win Deal on Jet - Bloomberg">
            <a:extLst>
              <a:ext uri="{FF2B5EF4-FFF2-40B4-BE49-F238E27FC236}">
                <a16:creationId xmlns:a16="http://schemas.microsoft.com/office/drawing/2014/main" id="{7EE15A04-852F-5575-0314-286DA03E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81" y="1909155"/>
            <a:ext cx="3819167" cy="28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5976110" cy="3727449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Application</a:t>
            </a:r>
            <a:r>
              <a:rPr lang="en-US" sz="2800" dirty="0"/>
              <a:t> Layer</a:t>
            </a:r>
          </a:p>
          <a:p>
            <a:pPr marL="4635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Modelled in Simulink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Runtime Config </a:t>
            </a:r>
            <a:r>
              <a:rPr lang="en-US" sz="2800" dirty="0"/>
              <a:t>Layer</a:t>
            </a:r>
          </a:p>
          <a:p>
            <a:pPr marL="4635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Entry point, start-up initialization and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Data Distribution </a:t>
            </a:r>
            <a:r>
              <a:rPr lang="en-US" sz="2800" dirty="0"/>
              <a:t>Layer</a:t>
            </a:r>
          </a:p>
          <a:p>
            <a:pPr marL="4635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Data between the platform and application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Platform Abstraction </a:t>
            </a:r>
            <a:r>
              <a:rPr lang="en-US" sz="2800" dirty="0"/>
              <a:t>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Real-Time Operating System (RTOS)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Microcontroller Abstraction Layer (MCAL)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Device Drivers (NAL)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46F89-48CA-2C7E-DCF3-E3E863205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" r="83673" b="16989"/>
          <a:stretch/>
        </p:blipFill>
        <p:spPr>
          <a:xfrm>
            <a:off x="6347585" y="1825624"/>
            <a:ext cx="855784" cy="2941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3C8338-F707-047F-5001-C3DEB9B2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8" t="2818" r="1881" b="48216"/>
          <a:stretch/>
        </p:blipFill>
        <p:spPr>
          <a:xfrm>
            <a:off x="7178199" y="1825625"/>
            <a:ext cx="4511434" cy="1735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B6F930-8607-7BD4-7FC4-47683B8B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09" t="64559" r="3004" b="13808"/>
          <a:stretch/>
        </p:blipFill>
        <p:spPr>
          <a:xfrm>
            <a:off x="7178199" y="4052137"/>
            <a:ext cx="4454771" cy="766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87131F-C105-B6F6-B167-90E6A1659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4" t="85922" r="1245" b="1925"/>
          <a:stretch/>
        </p:blipFill>
        <p:spPr>
          <a:xfrm>
            <a:off x="6275507" y="4827809"/>
            <a:ext cx="5545017" cy="430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C26F85-1449-A585-0DC7-90800EDFB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8" t="52021" r="2305" b="35076"/>
          <a:stretch/>
        </p:blipFill>
        <p:spPr>
          <a:xfrm>
            <a:off x="7203369" y="3612342"/>
            <a:ext cx="4454771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 Studio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5976110" cy="372744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CaMCOA Studio since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Motivation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7"/>
                </a:solidFill>
              </a:rPr>
              <a:t>DSML</a:t>
            </a:r>
            <a:r>
              <a:rPr lang="en-US" sz="2200" dirty="0"/>
              <a:t> for Rolls Royce engineers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Integration with </a:t>
            </a:r>
            <a:r>
              <a:rPr lang="en-US" sz="2200" dirty="0">
                <a:solidFill>
                  <a:srgbClr val="0000F7"/>
                </a:solidFill>
              </a:rPr>
              <a:t>MATLAB/Simulink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7"/>
                </a:solidFill>
              </a:rPr>
              <a:t>Traceability</a:t>
            </a:r>
            <a:r>
              <a:rPr lang="en-US" sz="2200" dirty="0"/>
              <a:t> b/w CaMCOA and Simulink models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Support for </a:t>
            </a:r>
            <a:r>
              <a:rPr lang="en-US" sz="2200" dirty="0">
                <a:solidFill>
                  <a:srgbClr val="0000F7"/>
                </a:solidFill>
              </a:rPr>
              <a:t>model management</a:t>
            </a:r>
          </a:p>
          <a:p>
            <a:pPr marL="704850" lvl="4" indent="-342900"/>
            <a:r>
              <a:rPr lang="en-US" sz="2000" dirty="0"/>
              <a:t>Epsilon</a:t>
            </a:r>
          </a:p>
          <a:p>
            <a:pPr marL="5207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Avoid </a:t>
            </a:r>
            <a:r>
              <a:rPr lang="en-US" sz="2200" dirty="0">
                <a:solidFill>
                  <a:srgbClr val="0000F7"/>
                </a:solidFill>
              </a:rPr>
              <a:t>vendor lock-in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F7887-B391-62C5-46CA-99A7EEBC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44" y="1825625"/>
            <a:ext cx="5642880" cy="36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CaMCOA Studio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93F2A-91BA-067C-5EA0-DE7BE7584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00270"/>
            <a:ext cx="7772400" cy="40955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1A03F1-8860-243D-DFAC-E4F10C28D269}"/>
              </a:ext>
            </a:extLst>
          </p:cNvPr>
          <p:cNvSpPr txBox="1"/>
          <p:nvPr/>
        </p:nvSpPr>
        <p:spPr>
          <a:xfrm>
            <a:off x="1191802" y="5489976"/>
            <a:ext cx="11000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J. Cooper et al., "Model-Based Development of Engine Control Systems: Experiences and Lessons Learnt," 2021 ACM/IEEE 24th International Conference on Model Driven Engineering Languages and Systems (MODELS), Fukuoka, Japan, 2021, pp. 308-319, </a:t>
            </a:r>
            <a:r>
              <a:rPr lang="en-US" sz="1400" i="1" dirty="0" err="1"/>
              <a:t>doi</a:t>
            </a:r>
            <a:r>
              <a:rPr lang="en-US" sz="1400" i="1" dirty="0"/>
              <a:t>: 10.1109/MODELS50736.2021.00038.</a:t>
            </a:r>
          </a:p>
        </p:txBody>
      </p:sp>
    </p:spTree>
    <p:extLst>
      <p:ext uri="{BB962C8B-B14F-4D97-AF65-F5344CB8AC3E}">
        <p14:creationId xmlns:p14="http://schemas.microsoft.com/office/powerpoint/2010/main" val="2069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740D-ABAB-157D-4D91-13646225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Challenges of CaMCOA Studio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A7CE-F1BB-11E8-685E-EE79C2AA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2023 Rolls-Royce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13E0-E298-DB7B-D688-5E8B3E013E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96CC5575-5025-4E94-8F98-FF697EFAB789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CE5CCB-507C-AC69-2AC2-6CDAB43B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6918"/>
            <a:ext cx="6964273" cy="3727449"/>
          </a:xfrm>
        </p:spPr>
        <p:txBody>
          <a:bodyPr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Parallel</a:t>
            </a:r>
            <a:r>
              <a:rPr lang="en-US" sz="2200" dirty="0"/>
              <a:t> working</a:t>
            </a:r>
          </a:p>
          <a:p>
            <a:pPr marL="523875" lvl="3" indent="-342900"/>
            <a:r>
              <a:rPr lang="en-US" sz="2000" dirty="0"/>
              <a:t>Collaboration on the same model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Diagram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comparison and merging</a:t>
            </a:r>
          </a:p>
          <a:p>
            <a:pPr marL="523875" lvl="3" indent="-342900"/>
            <a:r>
              <a:rPr lang="en-US" sz="2000" dirty="0"/>
              <a:t>EMF compare – tree based – Low-level details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Model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Reviewing</a:t>
            </a:r>
          </a:p>
          <a:p>
            <a:pPr marL="527050" lvl="4" indent="-342900"/>
            <a:r>
              <a:rPr lang="en-US" sz="2000" dirty="0"/>
              <a:t>Reviews on browser serialized to XMI level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Comparing models conforming to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evolving metamodels</a:t>
            </a:r>
          </a:p>
          <a:p>
            <a:pPr marL="527050" lvl="4" indent="-342900"/>
            <a:r>
              <a:rPr lang="en-US" sz="2000" dirty="0"/>
              <a:t>EMFCompare </a:t>
            </a:r>
          </a:p>
          <a:p>
            <a:pPr marL="527050" lvl="4" indent="-342900"/>
            <a:r>
              <a:rPr lang="en-US" sz="2000" dirty="0"/>
              <a:t>DiffMerge</a:t>
            </a:r>
          </a:p>
          <a:p>
            <a:pPr lvl="1"/>
            <a:endParaRPr lang="en-US" sz="22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3" name="Picture 2" descr="Challenges - Free business and finance icons">
            <a:extLst>
              <a:ext uri="{FF2B5EF4-FFF2-40B4-BE49-F238E27FC236}">
                <a16:creationId xmlns:a16="http://schemas.microsoft.com/office/drawing/2014/main" id="{15A78705-53D2-0E2A-4EDC-AD1A2FBF6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3" y="181409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A2BCEE-8E7C-558F-EE2D-EEC30F2E3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492" y="2107102"/>
            <a:ext cx="9144000" cy="2387600"/>
          </a:xfrm>
        </p:spPr>
        <p:txBody>
          <a:bodyPr/>
          <a:lstStyle/>
          <a:p>
            <a:r>
              <a:rPr lang="en-US" dirty="0">
                <a:latin typeface="+mj-lt"/>
              </a:rPr>
              <a:t>Move to a cloud and web based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41B0D-1E22-CCAF-511B-D44D0020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3B4B0C-6502-7D49-B354-74B89ADA65A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olls-Royce 2023">
  <a:themeElements>
    <a:clrScheme name="Custom 22">
      <a:dk1>
        <a:sysClr val="windowText" lastClr="000000"/>
      </a:dk1>
      <a:lt1>
        <a:sysClr val="window" lastClr="FFFFFF"/>
      </a:lt1>
      <a:dk2>
        <a:srgbClr val="10069F"/>
      </a:dk2>
      <a:lt2>
        <a:srgbClr val="F4F4F4"/>
      </a:lt2>
      <a:accent1>
        <a:srgbClr val="006DFF"/>
      </a:accent1>
      <a:accent2>
        <a:srgbClr val="4F98FF"/>
      </a:accent2>
      <a:accent3>
        <a:srgbClr val="8EE4FF"/>
      </a:accent3>
      <a:accent4>
        <a:srgbClr val="004A50"/>
      </a:accent4>
      <a:accent5>
        <a:srgbClr val="58009C"/>
      </a:accent5>
      <a:accent6>
        <a:srgbClr val="CCFFB3"/>
      </a:accent6>
      <a:hlink>
        <a:srgbClr val="10069F"/>
      </a:hlink>
      <a:folHlink>
        <a:srgbClr val="10069F"/>
      </a:folHlink>
    </a:clrScheme>
    <a:fontScheme name="Custom 14">
      <a:majorFont>
        <a:latin typeface="RR Pioneer Light Condense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olls-Royce_PPT Template 2023 v01.pptx  -  Read-Only" id="{3B7895F1-7D10-440D-913C-DF478E9019A8}" vid="{CDD421B6-6524-4C8E-A74D-ED3878546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llMTRhNjEzLTIxN2UtNDhmMi05ODEyLWNkYTU5YWY4MjcxZSIgdmFsdWU9IiIgeG1sbnM9Imh0dHA6Ly93d3cuYm9sZG9uamFtZXMuY29tLzIwMDgvMDEvc2llL2ludGVybmFsL2xhYmVsIiAvPjxlbGVtZW50IHVpZD0iOGIyZDhkMzYtNTBlOS00ZTM1LWIxNzktYjc4NzIzNWNiZmUwIiB2YWx1ZT0iIiB4bWxucz0iaHR0cDovL3d3dy5ib2xkb25qYW1lcy5jb20vMjAwOC8wMS9zaWUvaW50ZXJuYWwvbGFiZWwiIC8+PC9zaXNsPjxVc2VyTmFtZT5SUkxPQ0FMXFU2MDgxNDI8L1VzZXJOYW1lPjxEYXRlVGltZT4xNi8wMS8yMDIzIDEyOjEwOjA2PC9EYXRlVGltZT48TGFiZWxTdHJpbmc+U3RyaWN0bHkgUHJpdmF0ZSAtIFJvbGxzLVJveWNlIENvbnRlbnQgT25seSAtIE5vdCBTdWJqZWN0IHRvIEV4cG9ydCBDb250cm9sICAgICA8L0xhYmVsU3RyaW5nPjwvaXRlbT48L2xhYmVsSGlzdG9yeT4=</Value>
</WrappedLabelHistory>
</file>

<file path=customXml/item10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I4YjhmOTA3LWM0ZmUtNDI5MS04ODZkLWRlZDFkZGM1NDBjMiIgdmFsdWU9IiIgeG1sbnM9Imh0dHA6Ly93d3cuYm9sZG9uamFtZXMuY29tLzIwMDgvMDEvc2llL2ludGVybmFsL2xhYmVsIiAvPjxlbGVtZW50IHVpZD0iNDkzMzA3OTgtNzAwMy00ZTg2LTgzMzItYWY0OWYyMDU2NGE2IiB2YWx1ZT0iIiB4bWxucz0iaHR0cDovL3d3dy5ib2xkb25qYW1lcy5jb20vMjAwOC8wMS9zaWUvaW50ZXJuYWwvbGFiZWwiIC8+PGVsZW1lbnQgdWlkPSJlYzZhYmQzYi1jMGQ2LTRmYTctYTYwYS0zNDlkMGY4MjJlM2IiIHZhbHVlPSIiIHhtbG5zPSJodHRwOi8vd3d3LmJvbGRvbmphbWVzLmNvbS8yMDA4LzAxL3NpZS9pbnRlcm5hbC9sYWJlbCIgLz48ZWxlbWVudCB1aWQ9IjQ2ZmUyMzI5LWMwMmItNDQ5NS1iNjI0LTEyYTQ5OWQwNjllMiIgdmFsdWU9IiIgeG1sbnM9Imh0dHA6Ly93d3cuYm9sZG9uamFtZXMuY29tLzIwMDgvMDEvc2llL2ludGVybmFsL2xhYmVsIiAvPjxlbGVtZW50IHVpZD0iOGIyZDhkMzYtNTBlOS00ZTM1LWIxNzktYjc4NzIzNWNiZmUwIiB2YWx1ZT0iIiB4bWxucz0iaHR0cDovL3d3dy5ib2xkb25qYW1lcy5jb20vMjAwOC8wMS9zaWUvaW50ZXJuYWwvbGFiZWwiIC8+PC9zaXNsPjxVc2VyTmFtZT5SUkxPQ0FMXHU1MjQzODc8L1VzZXJOYW1lPjxEYXRlVGltZT4xMi8wMS8yMDIzIDIwOjAzOjU0PC9EYXRlVGltZT48TGFiZWxTdHJpbmc+UHJpdmF0ZSAtIFJvbGxzLVJveWNlIENvbnRlbnQgT25seSAtIE5vdCBTdWJqZWN0IHRvIEV4cG9ydCBDb250cm9sICAgICA8L0xhYmVsU3RyaW5nPjwvaXRlbT48L2xhYmVsSGlzdG9yeT4=</Value>
</WrappedLabelHistory>
</file>

<file path=customXml/item1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B3A6837D381C42A76B93FF751EDE91" ma:contentTypeVersion="19" ma:contentTypeDescription="Create a new document." ma:contentTypeScope="" ma:versionID="3f3d79e2ed3e775b2532e78571b28689">
  <xsd:schema xmlns:xsd="http://www.w3.org/2001/XMLSchema" xmlns:xs="http://www.w3.org/2001/XMLSchema" xmlns:p="http://schemas.microsoft.com/office/2006/metadata/properties" xmlns:ns2="7fb2d40a-ecf2-41a2-bddf-768305d04683" xmlns:ns3="cbbe6087-2221-4856-8cca-de24002aa691" targetNamespace="http://schemas.microsoft.com/office/2006/metadata/properties" ma:root="true" ma:fieldsID="6fa9fbbf22e2b0ba05e725520b280866" ns2:_="" ns3:_="">
    <xsd:import namespace="7fb2d40a-ecf2-41a2-bddf-768305d04683"/>
    <xsd:import namespace="cbbe6087-2221-4856-8cca-de24002aa6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b2d40a-ecf2-41a2-bddf-768305d046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4b9031c-046d-4828-9111-28cb2e0a4a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e6087-2221-4856-8cca-de24002aa6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2498e40-0a03-4689-9a6c-538a3d9676b6}" ma:internalName="TaxCatchAll" ma:showField="CatchAllData" ma:web="cbbe6087-2221-4856-8cca-de24002aa6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b2d40a-ecf2-41a2-bddf-768305d04683">
      <Terms xmlns="http://schemas.microsoft.com/office/infopath/2007/PartnerControls"/>
    </lcf76f155ced4ddcb4097134ff3c332f>
    <TaxCatchAll xmlns="cbbe6087-2221-4856-8cca-de24002aa691" xsi:nil="true"/>
  </documentManagement>
</p:properties>
</file>

<file path=customXml/item13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VhNzU5ZWRhLWE5ZjctNDc5NC1hNDJmLWZiNThlZmMzZThiNSIgdmFsdWU9IiIgeG1sbnM9Imh0dHA6Ly93d3cuYm9sZG9uamFtZXMuY29tLzIwMDgvMDEvc2llL2ludGVybmFsL2xhYmVsIiAvPjxlbGVtZW50IHVpZD0iOWUxNGE2MTMtMjE3ZS00OGYyLTk4MTItY2RhNTlhZjgyNzFlIiB2YWx1ZT0iIiB4bWxucz0iaHR0cDovL3d3dy5ib2xkb25qYW1lcy5jb20vMjAwOC8wMS9zaWUvaW50ZXJuYWwvbGFiZWwiIC8+PC9zaXNsPjxVc2VyTmFtZT5SUkxPQ0FMXFU2MDgxNDI8L1VzZXJOYW1lPjxEYXRlVGltZT4xNS8wMS8yMDIzIDE1OjQ3OjA5PC9EYXRlVGltZT48TGFiZWxTdHJpbmc+U3RyaWN0bHkgUHJpdmF0ZSAtIFJvbGxzLVJveWNlIENvbnRlbnQgT25seSAtIE5vdCBTdWJqZWN0IHRvIEV4cG9ydCBDb250cm9sICAgICA8L0xhYmVsU3RyaW5nPjwvaXRlbT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llMTRhNjEzLTIxN2UtNDhmMi05ODEyLWNkYTU5YWY4MjcxZSIgdmFsdWU9IiIgeG1sbnM9Imh0dHA6Ly93d3cuYm9sZG9uamFtZXMuY29tLzIwMDgvMDEvc2llL2ludGVybmFsL2xhYmVsIiAvPjwvc2lzbD48VXNlck5hbWU+UlJMT0NBTFxVNjA4MTQyPC9Vc2VyTmFtZT48RGF0ZVRpbWU+MTUvMDEvMjAyMyAxNjoxMjo1NzwvRGF0ZVRpbWU+PExhYmVsU3RyaW5nPlN0cmljdGx5IFByaXZhdGUgLSBSb2xscy1Sb3ljZSBDb250ZW50IE9ubHkgLSBOb3QgU3ViamVjdCB0byBFeHBvcnQgQ29udHJvbCAgICAgPC9MYWJlbFN0cmluZz48L2l0ZW0+PC9sYWJlbEhpc3Rvcnk+</Value>
</WrappedLabelHistory>
</file>

<file path=customXml/item1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VhNzU5ZWRhLWE5ZjctNDc5NC1hNDJmLWZiNThlZmMzZThiNSIgdmFsdWU9IiIgeG1sbnM9Imh0dHA6Ly93d3cuYm9sZG9uamFtZXMuY29tLzIwMDgvMDEvc2llL2ludGVybmFsL2xhYmVsIiAvPjxlbGVtZW50IHVpZD0iOWUxNGE2MTMtMjE3ZS00OGYyLTk4MTItY2RhNTlhZjgyNzFlIiB2YWx1ZT0iIiB4bWxucz0iaHR0cDovL3d3dy5ib2xkb25qYW1lcy5jb20vMjAwOC8wMS9zaWUvaW50ZXJuYWwvbGFiZWwiIC8+PC9zaXNsPjxVc2VyTmFtZT5SUkxPQ0FMXFU2MDgxNDI8L1VzZXJOYW1lPjxEYXRlVGltZT4xNC8wMS8yMDIzIDEyOjEwOjEyPC9EYXRlVGltZT48TGFiZWxTdHJpbmc+U3RyaWN0bHkgUHJpdmF0ZSAtIFJvbGxzLVJveWNlIENvbnRlbnQgT25seSAtIE5vdCBTdWJqZWN0IHRvIEV4cG9ydCBDb250cm9sICAgICA8L0xhYmVsU3RyaW5nPjwvaXRlbT48L2xhYmVsSGlzdG9yeT4=</Value>
</WrappedLabelHistory>
</file>

<file path=customXml/item15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llMTRhNjEzLTIxN2UtNDhmMi05ODEyLWNkYTU5YWY4MjcxZSIgdmFsdWU9IiIgeG1sbnM9Imh0dHA6Ly93d3cuYm9sZG9uamFtZXMuY29tLzIwMDgvMDEvc2llL2ludGVybmFsL2xhYmVsIiAvPjxlbGVtZW50IHVpZD0iOGIyZDhkMzYtNTBlOS00ZTM1LWIxNzktYjc4NzIzNWNiZmUwIiB2YWx1ZT0iIiB4bWxucz0iaHR0cDovL3d3dy5ib2xkb25qYW1lcy5jb20vMjAwOC8wMS9zaWUvaW50ZXJuYWwvbGFiZWwiIC8+PC9zaXNsPjxVc2VyTmFtZT5SUkxPQ0FMXFU2MDgxNDI8L1VzZXJOYW1lPjxEYXRlVGltZT4xNi8wMS8yMDIzIDEwOjE0OjM3PC9EYXRlVGltZT48TGFiZWxTdHJpbmc+U3RyaWN0bHkgUHJpdmF0ZSAtIFJvbGxzLVJveWNlIENvbnRlbnQgT25seSAtIE5vdCBTdWJqZWN0IHRvIEV4cG9ydCBDb250cm9sICAgICA8L0xhYmVsU3RyaW5nPjwvaXRlbT48L2xhYmVsSGlzdG9yeT4=</Value>
</WrappedLabelHistory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llMTRhNjEzLTIxN2UtNDhmMi05ODEyLWNkYTU5YWY4MjcxZSIgdmFsdWU9IiIgeG1sbnM9Imh0dHA6Ly93d3cuYm9sZG9uamFtZXMuY29tLzIwMDgvMDEvc2llL2ludGVybmFsL2xhYmVsIiAvPjxlbGVtZW50IHVpZD0iOGIyZDhkMzYtNTBlOS00ZTM1LWIxNzktYjc4NzIzNWNiZmUwIiB2YWx1ZT0iIiB4bWxucz0iaHR0cDovL3d3dy5ib2xkb25qYW1lcy5jb20vMjAwOC8wMS9zaWUvaW50ZXJuYWwvbGFiZWwiIC8+PC9zaXNsPjxVc2VyTmFtZT5SUkxPQ0FMXFU2MDgxNDI8L1VzZXJOYW1lPjxEYXRlVGltZT4xNi8wMS8yMDIzIDExOjAwOjE4PC9EYXRlVGltZT48TGFiZWxTdHJpbmc+U3RyaWN0bHkgUHJpdmF0ZSAtIFJvbGxzLVJveWNlIENvbnRlbnQgT25seSAtIE5vdCBTdWJqZWN0IHRvIEV4cG9ydCBDb250cm9sICAgICA8L0xhYmVsU3RyaW5nPjwvaXRlbT48L2xhYmVsSGlzdG9yeT4=</Value>
</WrappedLabelHistory>
</file>

<file path=customXml/item3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I4YjhmOTA3LWM0ZmUtNDI5MS04ODZkLWRlZDFkZGM1NDBjMiIgdmFsdWU9IiIgeG1sbnM9Imh0dHA6Ly93d3cuYm9sZG9uamFtZXMuY29tLzIwMDgvMDEvc2llL2ludGVybmFsL2xhYmVsIiAvPjxlbGVtZW50IHVpZD0iOGIyZDhkMzYtNTBlOS00ZTM1LWIxNzktYjc4NzIzNWNiZmUwIiB2YWx1ZT0iIiB4bWxucz0iaHR0cDovL3d3dy5ib2xkb25qYW1lcy5jb20vMjAwOC8wMS9zaWUvaW50ZXJuYWwvbGFiZWwiIC8+PC9zaXNsPjxVc2VyTmFtZT5SUkxPQ0FMXHU1NTUyMzE8L1VzZXJOYW1lPjxEYXRlVGltZT4xNi8wMS8yMDIzIDEyOjQxOjQyPC9EYXRlVGltZT48TGFiZWxTdHJpbmc+UHJpdmF0ZSAtIFJvbGxzLVJveWNlIENvbnRlbnQgT25seSAtIE5vdCBTdWJqZWN0IHRvIEV4cG9ydCBDb250cm9sICAgICA8L0xhYmVsU3RyaW5nPjwvaXRlbT48L2xhYmVsSGlzdG9yeT4=</Value>
</WrappedLabelHistory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hiMmQ4ZDM2LTUwZTktNGUzNS1iMTc5LWI3ODcyMzVjYmZlMCIgdmFsdWU9IiIgeG1sbnM9Imh0dHA6Ly93d3cuYm9sZG9uamFtZXMuY29tLzIwMDgvMDEvc2llL2ludGVybmFsL2xhYmVsIiAvPjxlbGVtZW50IHVpZD0iNDkzMzA3OTgtNzAwMy00ZTg2LTgzMzItYWY0OWYyMDU2NGE2IiB2YWx1ZT0iIiB4bWxucz0iaHR0cDovL3d3dy5ib2xkb25qYW1lcy5jb20vMjAwOC8wMS9zaWUvaW50ZXJuYWwvbGFiZWwiIC8+PGVsZW1lbnQgdWlkPSJlYzZhYmQzYi1jMGQ2LTRmYTctYTYwYS0zNDlkMGY4MjJlM2IiIHZhbHVlPSIiIHhtbG5zPSJodHRwOi8vd3d3LmJvbGRvbmphbWVzLmNvbS8yMDA4LzAxL3NpZS9pbnRlcm5hbC9sYWJlbCIgLz48ZWxlbWVudCB1aWQ9IjQ2ZmUyMzI5LWMwMmItNDQ5NS1iNjI0LTEyYTQ5OWQwNjllMiIgdmFsdWU9IiIgeG1sbnM9Imh0dHA6Ly93d3cuYm9sZG9uamFtZXMuY29tLzIwMDgvMDEvc2llL2ludGVybmFsL2xhYmVsIiAvPjxlbGVtZW50IHVpZD0iNzZjYjY2NDEtNjVjOS00OTI4LWIxYWEtODQxZDFiNWJkYjg2IiB2YWx1ZT0iIiB4bWxucz0iaHR0cDovL3d3dy5ib2xkb25qYW1lcy5jb20vMjAwOC8wMS9zaWUvaW50ZXJuYWwvbGFiZWwiIC8+PC9zaXNsPjxVc2VyTmFtZT5SUkxPQ0FMXHU1MjMzNzA8L1VzZXJOYW1lPjxEYXRlVGltZT4xOS8wMS8yMDIzIDEzOjI2OjMzPC9EYXRlVGltZT48TGFiZWxTdHJpbmc+Tm9uLUNvbmZpZGVudGlhbCAtIFJvbGxzLVJveWNlIENvbnRlbnQgT25seSAtIE5vdCBTdWJqZWN0IHRvIEV4cG9ydCBDb250cm9sICAgICA8L0xhYmVsU3RyaW5nPjwvaXRlbT48L2xhYmVsSGlzdG9yeT4=</Value>
</WrappedLabelHistory>
</file>

<file path=customXml/item5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hiMmQ4ZDM2LTUwZTktNGUzNS1iMTc5LWI3ODcyMzVjYmZlMCIgdmFsdWU9IiIgeG1sbnM9Imh0dHA6Ly93d3cuYm9sZG9uamFtZXMuY29tLzIwMDgvMDEvc2llL2ludGVybmFsL2xhYmVsIiAvPjxlbGVtZW50IHVpZD0iNDkzMzA3OTgtNzAwMy00ZTg2LTgzMzItYWY0OWYyMDU2NGE2IiB2YWx1ZT0iIiB4bWxucz0iaHR0cDovL3d3dy5ib2xkb25qYW1lcy5jb20vMjAwOC8wMS9zaWUvaW50ZXJuYWwvbGFiZWwiIC8+PGVsZW1lbnQgdWlkPSJlYzZhYmQzYi1jMGQ2LTRmYTctYTYwYS0zNDlkMGY4MjJlM2IiIHZhbHVlPSIiIHhtbG5zPSJodHRwOi8vd3d3LmJvbGRvbmphbWVzLmNvbS8yMDA4LzAxL3NpZS9pbnRlcm5hbC9sYWJlbCIgLz48ZWxlbWVudCB1aWQ9IjQ2ZmUyMzI5LWMwMmItNDQ5NS1iNjI0LTEyYTQ5OWQwNjllMiIgdmFsdWU9IiIgeG1sbnM9Imh0dHA6Ly93d3cuYm9sZG9uamFtZXMuY29tLzIwMDgvMDEvc2llL2ludGVybmFsL2xhYmVsIiAvPjxlbGVtZW50IHVpZD0iMjhiOGY5MDctYzRmZS00MjkxLTg4NmQtZGVkMWRkYzU0MGMyIiB2YWx1ZT0iIiB4bWxucz0iaHR0cDovL3d3dy5ib2xkb25qYW1lcy5jb20vMjAwOC8wMS9zaWUvaW50ZXJuYWwvbGFiZWwiIC8+PC9zaXNsPjxVc2VyTmFtZT5SUkxPQ0FMXHU2Mzc1ODE8L1VzZXJOYW1lPjxEYXRlVGltZT4xMy8wMS8yMDIzIDE0OjU1OjM2PC9EYXRlVGltZT48TGFiZWxTdHJpbmc+UHJpdmF0ZSAtIFJvbGxzLVJveWNlIENvbnRlbnQgT25seSAtIE5vdCBTdWJqZWN0IHRvIEV4cG9ydCBDb250cm9sICAgICA8L0xhYmVsU3RyaW5nPjwvaXRlbT48L2xhYmVsSGlzdG9yeT4=</Value>
</WrappedLabelHistory>
</file>

<file path=customXml/item6.xml><?xml version="1.0" encoding="utf-8"?>
<sisl xmlns:xsi="http://www.w3.org/2001/XMLSchema-instance" xmlns:xsd="http://www.w3.org/2001/XMLSchema" xmlns="http://www.boldonjames.com/2008/01/sie/internal/label" sislVersion="0" policy="e56daa8a-7b27-48ac-85d4-db65acb580b6" origin="userSelected">
  <element uid="8b2d8d36-50e9-4e35-b179-b787235cbfe0" value=""/>
  <element uid="49330798-7003-4e86-8332-af49f20564a6" value=""/>
  <element uid="ec6abd3b-c0d6-4fa7-a60a-349d0f822e3b" value=""/>
  <element uid="46fe2329-c02b-4495-b624-12a499d069e2" value=""/>
  <element uid="76cb6641-65c9-4928-b1aa-841d1b5bdb86" value=""/>
</sisl>
</file>

<file path=customXml/item7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Q5MzMwNzk4LTcwMDMtNGU4Ni04MzMyLWFmNDlmMjA1NjRhNiIgdmFsdWU9IiIgeG1sbnM9Imh0dHA6Ly93d3cuYm9sZG9uamFtZXMuY29tLzIwMDgvMDEvc2llL2ludGVybmFsL2xhYmVsIiAvPjxlbGVtZW50IHVpZD0iZWM2YWJkM2ItYzBkNi00ZmE3LWE2MGEtMzQ5ZDBmODIyZTNiIiB2YWx1ZT0iIiB4bWxucz0iaHR0cDovL3d3dy5ib2xkb25qYW1lcy5jb20vMjAwOC8wMS9zaWUvaW50ZXJuYWwvbGFiZWwiIC8+PGVsZW1lbnQgdWlkPSI0NmZlMjMyOS1jMDJiLTQ0OTUtYjYyNC0xMmE0OTlkMDY5ZTIiIHZhbHVlPSIiIHhtbG5zPSJodHRwOi8vd3d3LmJvbGRvbmphbWVzLmNvbS8yMDA4LzAxL3NpZS9pbnRlcm5hbC9sYWJlbCIgLz48ZWxlbWVudCB1aWQ9IjllMTRhNjEzLTIxN2UtNDhmMi05ODEyLWNkYTU5YWY4MjcxZSIgdmFsdWU9IiIgeG1sbnM9Imh0dHA6Ly93d3cuYm9sZG9uamFtZXMuY29tLzIwMDgvMDEvc2llL2ludGVybmFsL2xhYmVsIiAvPjwvc2lzbD48VXNlck5hbWU+UlJMT0NBTFxVNjA4MTQyPC9Vc2VyTmFtZT48RGF0ZVRpbWU+MTQvMDEvMjAyMyAxMzowMTo1NjwvRGF0ZVRpbWU+PExhYmVsU3RyaW5nPlN0cmljdGx5IFByaXZhdGUgLSBSb2xscy1Sb3ljZSBDb250ZW50IE9ubHkgLSBOb3QgU3ViamVjdCB0byBFeHBvcnQgQ29udHJvbCAgICAgPC9MYWJlbFN0cmluZz48L2l0ZW0+PC9sYWJlbEhpc3Rvcnk+</Value>
</WrappedLabelHistory>
</file>

<file path=customXml/item8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hiMmQ4ZDM2LTUwZTktNGUzNS1iMTc5LWI3ODcyMzVjYmZlMCIgdmFsdWU9IiIgeG1sbnM9Imh0dHA6Ly93d3cuYm9sZG9uamFtZXMuY29tLzIwMDgvMDEvc2llL2ludGVybmFsL2xhYmVsIiAvPjxlbGVtZW50IHVpZD0iNDkzMzA3OTgtNzAwMy00ZTg2LTgzMzItYWY0OWYyMDU2NGE2IiB2YWx1ZT0iIiB4bWxucz0iaHR0cDovL3d3dy5ib2xkb25qYW1lcy5jb20vMjAwOC8wMS9zaWUvaW50ZXJuYWwvbGFiZWwiIC8+PGVsZW1lbnQgdWlkPSJlYzZhYmQzYi1jMGQ2LTRmYTctYTYwYS0zNDlkMGY4MjJlM2IiIHZhbHVlPSIiIHhtbG5zPSJodHRwOi8vd3d3LmJvbGRvbmphbWVzLmNvbS8yMDA4LzAxL3NpZS9pbnRlcm5hbC9sYWJlbCIgLz48ZWxlbWVudCB1aWQ9IjQ2ZmUyMzI5LWMwMmItNDQ5NS1iNjI0LTEyYTQ5OWQwNjllMiIgdmFsdWU9IiIgeG1sbnM9Imh0dHA6Ly93d3cuYm9sZG9uamFtZXMuY29tLzIwMDgvMDEvc2llL2ludGVybmFsL2xhYmVsIiAvPjxlbGVtZW50IHVpZD0iNzZjYjY2NDEtNjVjOS00OTI4LWIxYWEtODQxZDFiNWJkYjg2IiB2YWx1ZT0iIiB4bWxucz0iaHR0cDovL3d3dy5ib2xkb25qYW1lcy5jb20vMjAwOC8wMS9zaWUvaW50ZXJuYWwvbGFiZWwiIC8+PC9zaXNsPjxVc2VyTmFtZT5SUkxPQ0FMXHU1MjMzNzA8L1VzZXJOYW1lPjxEYXRlVGltZT4wOS8wMS8yMDIzIDE2OjIzOjQwPC9EYXRlVGltZT48TGFiZWxTdHJpbmc+Tm9uLUNvbmZpZGVudGlhbCAtIFJvbGxzLVJveWNlIENvbnRlbnQgT25seSAtIE5vdCBTdWJqZWN0IHRvIEV4cG9ydCBDb250cm9sICAgICA8L0xhYmVsU3RyaW5nPjwvaXRlbT48L2xhYmVsSGlzdG9yeT4=</Value>
</WrappedLabelHistory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5D33FA-263A-4862-AC28-6793A9D80800}">
  <ds:schemaRefs>
    <ds:schemaRef ds:uri="http://www.boldonjames.com/2016/02/Classifier/internal/wrappedLabelHistory"/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BBB352C5-6E38-4502-B614-5D7BEBBDF951}">
  <ds:schemaRefs>
    <ds:schemaRef ds:uri="http://www.boldonjames.com/2016/02/Classifier/internal/wrappedLabelHistory"/>
    <ds:schemaRef ds:uri="http://www.w3.org/2001/XMLSchema"/>
  </ds:schemaRefs>
</ds:datastoreItem>
</file>

<file path=customXml/itemProps11.xml><?xml version="1.0" encoding="utf-8"?>
<ds:datastoreItem xmlns:ds="http://schemas.openxmlformats.org/officeDocument/2006/customXml" ds:itemID="{0ED63071-5F39-494D-9AF4-2402E7EC5CFF}">
  <ds:schemaRefs>
    <ds:schemaRef ds:uri="7fb2d40a-ecf2-41a2-bddf-768305d04683"/>
    <ds:schemaRef ds:uri="cbbe6087-2221-4856-8cca-de24002aa6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2.xml><?xml version="1.0" encoding="utf-8"?>
<ds:datastoreItem xmlns:ds="http://schemas.openxmlformats.org/officeDocument/2006/customXml" ds:itemID="{21CB5CFE-9813-43BA-878F-05AB452745DB}">
  <ds:schemaRefs>
    <ds:schemaRef ds:uri="7fb2d40a-ecf2-41a2-bddf-768305d04683"/>
    <ds:schemaRef ds:uri="cbbe6087-2221-4856-8cca-de24002aa69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.xml><?xml version="1.0" encoding="utf-8"?>
<ds:datastoreItem xmlns:ds="http://schemas.openxmlformats.org/officeDocument/2006/customXml" ds:itemID="{83D67AB5-EF77-4381-93BB-6BF9FB7702D4}">
  <ds:schemaRefs>
    <ds:schemaRef ds:uri="http://www.boldonjames.com/2016/02/Classifier/internal/wrappedLabelHistory"/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F204DA53-9383-4652-B75B-CF54BB444BB1}">
  <ds:schemaRefs>
    <ds:schemaRef ds:uri="http://www.boldonjames.com/2016/02/Classifier/internal/wrappedLabelHistory"/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E84382FA-7541-4C20-8606-A67959F13E83}">
  <ds:schemaRefs>
    <ds:schemaRef ds:uri="http://www.boldonjames.com/2016/02/Classifier/internal/wrappedLabelHistory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1746A4-7135-4740-B368-B3DB50C735EB}">
  <ds:schemaRefs>
    <ds:schemaRef ds:uri="http://www.boldonjames.com/2016/02/Classifier/internal/wrappedLabelHistory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69265AA-98BD-40AB-A574-D4EC837F049A}">
  <ds:schemaRefs>
    <ds:schemaRef ds:uri="http://www.boldonjames.com/2016/02/Classifier/internal/wrappedLabelHistory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BC15DF9C-1880-4A4D-90CC-DA9817DDBEDF}">
  <ds:schemaRefs>
    <ds:schemaRef ds:uri="http://www.boldonjames.com/2016/02/Classifier/internal/wrappedLabelHistory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6FC929FA-C7DA-4F32-BBD7-B9BAF42D2704}">
  <ds:schemaRefs>
    <ds:schemaRef ds:uri="http://www.boldonjames.com/2016/02/Classifier/internal/wrappedLabelHistory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D0470A7F-51F8-4430-A3E5-220A5B0754D9}">
  <ds:schemaRefs>
    <ds:schemaRef ds:uri="http://www.boldonjames.com/2008/01/sie/internal/label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D17DAC02-D374-4019-85F5-C2A5163EEE1B}">
  <ds:schemaRefs>
    <ds:schemaRef ds:uri="http://www.boldonjames.com/2016/02/Classifier/internal/wrappedLabelHistory"/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4A8711FE-9F67-40BC-9ACE-C984C17EC6A4}">
  <ds:schemaRefs>
    <ds:schemaRef ds:uri="http://www.boldonjames.com/2016/02/Classifier/internal/wrappedLabelHistory"/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1CAA9FBA-3A19-4058-B4AF-075B5D795F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Rolls-Royce_PPT Template 2023 v01</Template>
  <TotalTime>105</TotalTime>
  <Words>810</Words>
  <Application>Microsoft Macintosh PowerPoint</Application>
  <PresentationFormat>Widescreen</PresentationFormat>
  <Paragraphs>289</Paragraphs>
  <Slides>30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-apple-system</vt:lpstr>
      <vt:lpstr>Arial</vt:lpstr>
      <vt:lpstr>Calibri</vt:lpstr>
      <vt:lpstr>RR Pioneer</vt:lpstr>
      <vt:lpstr>RR Pioneer Light Condensed</vt:lpstr>
      <vt:lpstr>RR Pioneer Medium</vt:lpstr>
      <vt:lpstr>Symbol</vt:lpstr>
      <vt:lpstr>Rolls-Royce 2023</vt:lpstr>
      <vt:lpstr>Development of a Cloud-Based Modelling Environment for Controls and Monitoring Systems</vt:lpstr>
      <vt:lpstr>Agenda</vt:lpstr>
      <vt:lpstr>Background – Rolls-Royce</vt:lpstr>
      <vt:lpstr>CaMCOA</vt:lpstr>
      <vt:lpstr>CaMCOA</vt:lpstr>
      <vt:lpstr>CaMCOA Studio</vt:lpstr>
      <vt:lpstr>CaMCOA Studio</vt:lpstr>
      <vt:lpstr>Challenges of CaMCOA Studio</vt:lpstr>
      <vt:lpstr>Move to a cloud and web based solution</vt:lpstr>
      <vt:lpstr>Why move to cloud/web based solution?</vt:lpstr>
      <vt:lpstr>CaMCOA Cloud</vt:lpstr>
      <vt:lpstr>CaMCOA Cloud</vt:lpstr>
      <vt:lpstr>CaMCOA Cloud Architecture</vt:lpstr>
      <vt:lpstr>Eclipse Theia</vt:lpstr>
      <vt:lpstr>Eclipse GLSP</vt:lpstr>
      <vt:lpstr>Eclipse GLSP</vt:lpstr>
      <vt:lpstr>Model Server</vt:lpstr>
      <vt:lpstr>Eclipse Che</vt:lpstr>
      <vt:lpstr>Client/server communication</vt:lpstr>
      <vt:lpstr>Client/server communication</vt:lpstr>
      <vt:lpstr>Client/server communication</vt:lpstr>
      <vt:lpstr>Client/server communication</vt:lpstr>
      <vt:lpstr>Client/server communication</vt:lpstr>
      <vt:lpstr>Client/server communication</vt:lpstr>
      <vt:lpstr>Client/server communication</vt:lpstr>
      <vt:lpstr>Challenges</vt:lpstr>
      <vt:lpstr>CaMCOA Cloud Demo</vt:lpstr>
      <vt:lpstr>Current/Future Work</vt:lpstr>
      <vt:lpstr>Feedback/Comments or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Longer presentation title goes here</dc:title>
  <dc:creator>Storey, Adam</dc:creator>
  <cp:keywords>|1:Non-Conf|5:NonExpCont|6:NonGov|2:Rolls-Royce|22:No|</cp:keywords>
  <cp:lastModifiedBy>Qurat Ul Ain Ali</cp:lastModifiedBy>
  <cp:revision>7</cp:revision>
  <dcterms:created xsi:type="dcterms:W3CDTF">2023-06-16T10:31:29Z</dcterms:created>
  <dcterms:modified xsi:type="dcterms:W3CDTF">2023-12-01T16:04:01Z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0x010100A2B3A6837D381C42A76B93FF751EDE91</vt:lpwstr>
  </property>
  <property fmtid="{D5CDD505-2E9C-101B-9397-08002B2CF9AE}" pid="3" name="docIndexRef">
    <vt:lpwstr>e4068d4b-1656-4b54-8329-ff4aa2b4b20b</vt:lpwstr>
  </property>
  <property fmtid="{D5CDD505-2E9C-101B-9397-08002B2CF9AE}" pid="4" name="bjSaver">
    <vt:lpwstr>nihJW2EaMwrzwee4wAJPPLirtb2ZGeO1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policy="e56daa8a-7b27-48ac-85d4-db65acb580b6" origin="userSelected" xmlns="http://www.boldonj</vt:lpwstr>
  </property>
  <property fmtid="{D5CDD505-2E9C-101B-9397-08002B2CF9AE}" pid="6" name="bjDocumentLabelXML-0">
    <vt:lpwstr>ames.com/2008/01/sie/internal/label"&gt;&lt;element uid="8b2d8d36-50e9-4e35-b179-b787235cbfe0" value="" /&gt;&lt;element uid="49330798-7003-4e86-8332-af49f20564a6" value="" /&gt;&lt;element uid="ec6abd3b-c0d6-4fa7-a60a-349d0f822e3b" value="" /&gt;&lt;element uid="46fe2329-c02b-4</vt:lpwstr>
  </property>
  <property fmtid="{D5CDD505-2E9C-101B-9397-08002B2CF9AE}" pid="7" name="bjDocumentLabelXML-1">
    <vt:lpwstr>495-b624-12a499d069e2" value="" /&gt;&lt;element uid="76cb6641-65c9-4928-b1aa-841d1b5bdb86" value="" /&gt;&lt;/sisl&gt;</vt:lpwstr>
  </property>
  <property fmtid="{D5CDD505-2E9C-101B-9397-08002B2CF9AE}" pid="8" name="bjDocumentSecurityLabel">
    <vt:lpwstr>Non-Confidential - Rolls-Royce Content Only - Not Subject to Export Control     </vt:lpwstr>
  </property>
  <property fmtid="{D5CDD505-2E9C-101B-9397-08002B2CF9AE}" pid="9" name="GovSecClass">
    <vt:lpwstr>No_Classification</vt:lpwstr>
  </property>
  <property fmtid="{D5CDD505-2E9C-101B-9397-08002B2CF9AE}" pid="10" name="Ownership">
    <vt:lpwstr>Rolls-Royce_content_only</vt:lpwstr>
  </property>
  <property fmtid="{D5CDD505-2E9C-101B-9397-08002B2CF9AE}" pid="11" name="TCGovSecClass">
    <vt:lpwstr>No_Classification</vt:lpwstr>
  </property>
  <property fmtid="{D5CDD505-2E9C-101B-9397-08002B2CF9AE}" pid="12" name="BusinessSensitivity">
    <vt:lpwstr>Non-Confidential</vt:lpwstr>
  </property>
  <property fmtid="{D5CDD505-2E9C-101B-9397-08002B2CF9AE}" pid="13" name="ExportControlled">
    <vt:lpwstr>Not_Subject_to_Export_Control</vt:lpwstr>
  </property>
  <property fmtid="{D5CDD505-2E9C-101B-9397-08002B2CF9AE}" pid="14" name="bjLabelHistoryID">
    <vt:lpwstr>{BC15DF9C-1880-4A4D-90CC-DA9817DDBEDF}</vt:lpwstr>
  </property>
  <property fmtid="{D5CDD505-2E9C-101B-9397-08002B2CF9AE}" pid="15" name="MediaServiceImageTags">
    <vt:lpwstr/>
  </property>
</Properties>
</file>