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57" r:id="rId5"/>
    <p:sldId id="363" r:id="rId6"/>
    <p:sldId id="2076137883" r:id="rId7"/>
    <p:sldId id="278" r:id="rId8"/>
    <p:sldId id="270" r:id="rId9"/>
    <p:sldId id="365" r:id="rId10"/>
    <p:sldId id="350" r:id="rId11"/>
    <p:sldId id="364" r:id="rId12"/>
    <p:sldId id="2076137901" r:id="rId13"/>
    <p:sldId id="2076137902" r:id="rId14"/>
    <p:sldId id="279" r:id="rId15"/>
    <p:sldId id="370" r:id="rId16"/>
    <p:sldId id="2076137896" r:id="rId17"/>
    <p:sldId id="362" r:id="rId18"/>
    <p:sldId id="271" r:id="rId19"/>
    <p:sldId id="2076137893" r:id="rId20"/>
    <p:sldId id="2076137898" r:id="rId21"/>
    <p:sldId id="353" r:id="rId22"/>
    <p:sldId id="368" r:id="rId23"/>
    <p:sldId id="2076137899" r:id="rId24"/>
    <p:sldId id="25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67C53-EE5B-4074-A803-EEC8069AC092}" v="114" dt="2023-12-01T16:58:35.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8" d="100"/>
          <a:sy n="108" d="100"/>
        </p:scale>
        <p:origin x="1602"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iles" userId="2b49e91f-7df8-4ded-b5cf-5e913f149054" providerId="ADAL" clId="{A93FFE29-FADA-41A0-BAD6-D6052C17CE80}"/>
    <pc:docChg chg="undo custSel addSld delSld modSld">
      <pc:chgData name="Simon Miles" userId="2b49e91f-7df8-4ded-b5cf-5e913f149054" providerId="ADAL" clId="{A93FFE29-FADA-41A0-BAD6-D6052C17CE80}" dt="2023-10-26T09:28:12.654" v="3874" actId="20577"/>
      <pc:docMkLst>
        <pc:docMk/>
      </pc:docMkLst>
      <pc:sldChg chg="modSp mod">
        <pc:chgData name="Simon Miles" userId="2b49e91f-7df8-4ded-b5cf-5e913f149054" providerId="ADAL" clId="{A93FFE29-FADA-41A0-BAD6-D6052C17CE80}" dt="2023-10-21T12:50:07.558" v="552" actId="20577"/>
        <pc:sldMkLst>
          <pc:docMk/>
          <pc:sldMk cId="2614885710" sldId="257"/>
        </pc:sldMkLst>
        <pc:spChg chg="mod">
          <ac:chgData name="Simon Miles" userId="2b49e91f-7df8-4ded-b5cf-5e913f149054" providerId="ADAL" clId="{A93FFE29-FADA-41A0-BAD6-D6052C17CE80}" dt="2023-10-21T12:50:07.558" v="552" actId="20577"/>
          <ac:spMkLst>
            <pc:docMk/>
            <pc:sldMk cId="2614885710" sldId="257"/>
            <ac:spMk id="2" creationId="{AA139E12-F980-4110-B394-FFE2B39CD4CA}"/>
          </ac:spMkLst>
        </pc:spChg>
      </pc:sldChg>
      <pc:sldChg chg="addSp modSp mod">
        <pc:chgData name="Simon Miles" userId="2b49e91f-7df8-4ded-b5cf-5e913f149054" providerId="ADAL" clId="{A93FFE29-FADA-41A0-BAD6-D6052C17CE80}" dt="2023-10-25T15:11:36.799" v="3806" actId="14100"/>
        <pc:sldMkLst>
          <pc:docMk/>
          <pc:sldMk cId="3003549805" sldId="263"/>
        </pc:sldMkLst>
        <pc:spChg chg="mod">
          <ac:chgData name="Simon Miles" userId="2b49e91f-7df8-4ded-b5cf-5e913f149054" providerId="ADAL" clId="{A93FFE29-FADA-41A0-BAD6-D6052C17CE80}" dt="2023-10-25T14:57:34.186" v="3802" actId="20577"/>
          <ac:spMkLst>
            <pc:docMk/>
            <pc:sldMk cId="3003549805" sldId="263"/>
            <ac:spMk id="9" creationId="{8AB9F5EF-7EF9-AF5C-0218-C25A8B7F1CCF}"/>
          </ac:spMkLst>
        </pc:spChg>
        <pc:picChg chg="add mod">
          <ac:chgData name="Simon Miles" userId="2b49e91f-7df8-4ded-b5cf-5e913f149054" providerId="ADAL" clId="{A93FFE29-FADA-41A0-BAD6-D6052C17CE80}" dt="2023-10-25T15:11:36.799" v="3806" actId="14100"/>
          <ac:picMkLst>
            <pc:docMk/>
            <pc:sldMk cId="3003549805" sldId="263"/>
            <ac:picMk id="5" creationId="{698D2AAF-0BF1-7EE7-A5E3-30F376AA337D}"/>
          </ac:picMkLst>
        </pc:picChg>
      </pc:sldChg>
      <pc:sldChg chg="del">
        <pc:chgData name="Simon Miles" userId="2b49e91f-7df8-4ded-b5cf-5e913f149054" providerId="ADAL" clId="{A93FFE29-FADA-41A0-BAD6-D6052C17CE80}" dt="2023-10-21T12:48:49.517" v="485" actId="47"/>
        <pc:sldMkLst>
          <pc:docMk/>
          <pc:sldMk cId="3573714827" sldId="278"/>
        </pc:sldMkLst>
      </pc:sldChg>
      <pc:sldChg chg="del">
        <pc:chgData name="Simon Miles" userId="2b49e91f-7df8-4ded-b5cf-5e913f149054" providerId="ADAL" clId="{A93FFE29-FADA-41A0-BAD6-D6052C17CE80}" dt="2023-10-21T12:48:46.293" v="476" actId="47"/>
        <pc:sldMkLst>
          <pc:docMk/>
          <pc:sldMk cId="2623451027" sldId="279"/>
        </pc:sldMkLst>
      </pc:sldChg>
      <pc:sldChg chg="del">
        <pc:chgData name="Simon Miles" userId="2b49e91f-7df8-4ded-b5cf-5e913f149054" providerId="ADAL" clId="{A93FFE29-FADA-41A0-BAD6-D6052C17CE80}" dt="2023-10-21T12:48:46.809" v="477" actId="47"/>
        <pc:sldMkLst>
          <pc:docMk/>
          <pc:sldMk cId="895271729" sldId="327"/>
        </pc:sldMkLst>
      </pc:sldChg>
      <pc:sldChg chg="del">
        <pc:chgData name="Simon Miles" userId="2b49e91f-7df8-4ded-b5cf-5e913f149054" providerId="ADAL" clId="{A93FFE29-FADA-41A0-BAD6-D6052C17CE80}" dt="2023-10-21T12:48:47.207" v="478" actId="47"/>
        <pc:sldMkLst>
          <pc:docMk/>
          <pc:sldMk cId="754610186" sldId="328"/>
        </pc:sldMkLst>
      </pc:sldChg>
      <pc:sldChg chg="del">
        <pc:chgData name="Simon Miles" userId="2b49e91f-7df8-4ded-b5cf-5e913f149054" providerId="ADAL" clId="{A93FFE29-FADA-41A0-BAD6-D6052C17CE80}" dt="2023-10-21T12:48:48.645" v="482" actId="47"/>
        <pc:sldMkLst>
          <pc:docMk/>
          <pc:sldMk cId="1339254875" sldId="334"/>
        </pc:sldMkLst>
      </pc:sldChg>
      <pc:sldChg chg="del">
        <pc:chgData name="Simon Miles" userId="2b49e91f-7df8-4ded-b5cf-5e913f149054" providerId="ADAL" clId="{A93FFE29-FADA-41A0-BAD6-D6052C17CE80}" dt="2023-10-21T12:48:48.906" v="483" actId="47"/>
        <pc:sldMkLst>
          <pc:docMk/>
          <pc:sldMk cId="3448415212" sldId="335"/>
        </pc:sldMkLst>
      </pc:sldChg>
      <pc:sldChg chg="del">
        <pc:chgData name="Simon Miles" userId="2b49e91f-7df8-4ded-b5cf-5e913f149054" providerId="ADAL" clId="{A93FFE29-FADA-41A0-BAD6-D6052C17CE80}" dt="2023-10-21T12:48:49.131" v="484" actId="47"/>
        <pc:sldMkLst>
          <pc:docMk/>
          <pc:sldMk cId="3560330474" sldId="336"/>
        </pc:sldMkLst>
      </pc:sldChg>
      <pc:sldChg chg="del">
        <pc:chgData name="Simon Miles" userId="2b49e91f-7df8-4ded-b5cf-5e913f149054" providerId="ADAL" clId="{A93FFE29-FADA-41A0-BAD6-D6052C17CE80}" dt="2023-10-21T12:48:47.944" v="480" actId="47"/>
        <pc:sldMkLst>
          <pc:docMk/>
          <pc:sldMk cId="3221374004" sldId="338"/>
        </pc:sldMkLst>
      </pc:sldChg>
      <pc:sldChg chg="del">
        <pc:chgData name="Simon Miles" userId="2b49e91f-7df8-4ded-b5cf-5e913f149054" providerId="ADAL" clId="{A93FFE29-FADA-41A0-BAD6-D6052C17CE80}" dt="2023-10-21T12:48:48.363" v="481" actId="47"/>
        <pc:sldMkLst>
          <pc:docMk/>
          <pc:sldMk cId="3634375156" sldId="339"/>
        </pc:sldMkLst>
      </pc:sldChg>
      <pc:sldChg chg="del">
        <pc:chgData name="Simon Miles" userId="2b49e91f-7df8-4ded-b5cf-5e913f149054" providerId="ADAL" clId="{A93FFE29-FADA-41A0-BAD6-D6052C17CE80}" dt="2023-10-21T12:48:44.403" v="474" actId="47"/>
        <pc:sldMkLst>
          <pc:docMk/>
          <pc:sldMk cId="2144578789" sldId="340"/>
        </pc:sldMkLst>
      </pc:sldChg>
      <pc:sldChg chg="del">
        <pc:chgData name="Simon Miles" userId="2b49e91f-7df8-4ded-b5cf-5e913f149054" providerId="ADAL" clId="{A93FFE29-FADA-41A0-BAD6-D6052C17CE80}" dt="2023-10-21T12:48:52.895" v="491" actId="47"/>
        <pc:sldMkLst>
          <pc:docMk/>
          <pc:sldMk cId="1127623634" sldId="341"/>
        </pc:sldMkLst>
      </pc:sldChg>
      <pc:sldChg chg="del">
        <pc:chgData name="Simon Miles" userId="2b49e91f-7df8-4ded-b5cf-5e913f149054" providerId="ADAL" clId="{A93FFE29-FADA-41A0-BAD6-D6052C17CE80}" dt="2023-10-21T12:48:45.819" v="475" actId="47"/>
        <pc:sldMkLst>
          <pc:docMk/>
          <pc:sldMk cId="3670084175" sldId="342"/>
        </pc:sldMkLst>
      </pc:sldChg>
      <pc:sldChg chg="del">
        <pc:chgData name="Simon Miles" userId="2b49e91f-7df8-4ded-b5cf-5e913f149054" providerId="ADAL" clId="{A93FFE29-FADA-41A0-BAD6-D6052C17CE80}" dt="2023-10-21T12:48:47.577" v="479" actId="47"/>
        <pc:sldMkLst>
          <pc:docMk/>
          <pc:sldMk cId="1488153890" sldId="343"/>
        </pc:sldMkLst>
      </pc:sldChg>
      <pc:sldChg chg="del">
        <pc:chgData name="Simon Miles" userId="2b49e91f-7df8-4ded-b5cf-5e913f149054" providerId="ADAL" clId="{A93FFE29-FADA-41A0-BAD6-D6052C17CE80}" dt="2023-10-21T12:48:50.212" v="486" actId="47"/>
        <pc:sldMkLst>
          <pc:docMk/>
          <pc:sldMk cId="319718032" sldId="344"/>
        </pc:sldMkLst>
      </pc:sldChg>
      <pc:sldChg chg="del">
        <pc:chgData name="Simon Miles" userId="2b49e91f-7df8-4ded-b5cf-5e913f149054" providerId="ADAL" clId="{A93FFE29-FADA-41A0-BAD6-D6052C17CE80}" dt="2023-10-21T12:48:50.789" v="487" actId="47"/>
        <pc:sldMkLst>
          <pc:docMk/>
          <pc:sldMk cId="1480372978" sldId="345"/>
        </pc:sldMkLst>
      </pc:sldChg>
      <pc:sldChg chg="del">
        <pc:chgData name="Simon Miles" userId="2b49e91f-7df8-4ded-b5cf-5e913f149054" providerId="ADAL" clId="{A93FFE29-FADA-41A0-BAD6-D6052C17CE80}" dt="2023-10-21T12:48:51.828" v="488" actId="47"/>
        <pc:sldMkLst>
          <pc:docMk/>
          <pc:sldMk cId="2326351689" sldId="346"/>
        </pc:sldMkLst>
      </pc:sldChg>
      <pc:sldChg chg="del">
        <pc:chgData name="Simon Miles" userId="2b49e91f-7df8-4ded-b5cf-5e913f149054" providerId="ADAL" clId="{A93FFE29-FADA-41A0-BAD6-D6052C17CE80}" dt="2023-10-21T12:48:52.383" v="490" actId="47"/>
        <pc:sldMkLst>
          <pc:docMk/>
          <pc:sldMk cId="4065486005" sldId="347"/>
        </pc:sldMkLst>
      </pc:sldChg>
      <pc:sldChg chg="del">
        <pc:chgData name="Simon Miles" userId="2b49e91f-7df8-4ded-b5cf-5e913f149054" providerId="ADAL" clId="{A93FFE29-FADA-41A0-BAD6-D6052C17CE80}" dt="2023-10-21T12:48:52.208" v="489" actId="47"/>
        <pc:sldMkLst>
          <pc:docMk/>
          <pc:sldMk cId="3185709111" sldId="348"/>
        </pc:sldMkLst>
      </pc:sldChg>
      <pc:sldChg chg="modSp mod">
        <pc:chgData name="Simon Miles" userId="2b49e91f-7df8-4ded-b5cf-5e913f149054" providerId="ADAL" clId="{A93FFE29-FADA-41A0-BAD6-D6052C17CE80}" dt="2023-10-25T14:36:28.038" v="3655" actId="20577"/>
        <pc:sldMkLst>
          <pc:docMk/>
          <pc:sldMk cId="2723056106" sldId="349"/>
        </pc:sldMkLst>
        <pc:spChg chg="mod">
          <ac:chgData name="Simon Miles" userId="2b49e91f-7df8-4ded-b5cf-5e913f149054" providerId="ADAL" clId="{A93FFE29-FADA-41A0-BAD6-D6052C17CE80}" dt="2023-10-25T14:36:28.038" v="3655" actId="20577"/>
          <ac:spMkLst>
            <pc:docMk/>
            <pc:sldMk cId="2723056106" sldId="349"/>
            <ac:spMk id="9" creationId="{8AB9F5EF-7EF9-AF5C-0218-C25A8B7F1CCF}"/>
          </ac:spMkLst>
        </pc:spChg>
      </pc:sldChg>
      <pc:sldChg chg="modSp add mod">
        <pc:chgData name="Simon Miles" userId="2b49e91f-7df8-4ded-b5cf-5e913f149054" providerId="ADAL" clId="{A93FFE29-FADA-41A0-BAD6-D6052C17CE80}" dt="2023-10-22T09:36:35.341" v="2192" actId="207"/>
        <pc:sldMkLst>
          <pc:docMk/>
          <pc:sldMk cId="2463344052" sldId="350"/>
        </pc:sldMkLst>
        <pc:spChg chg="mod">
          <ac:chgData name="Simon Miles" userId="2b49e91f-7df8-4ded-b5cf-5e913f149054" providerId="ADAL" clId="{A93FFE29-FADA-41A0-BAD6-D6052C17CE80}" dt="2023-10-21T12:50:00.198" v="540" actId="20577"/>
          <ac:spMkLst>
            <pc:docMk/>
            <pc:sldMk cId="2463344052" sldId="350"/>
            <ac:spMk id="2" creationId="{3BBDD014-FE51-2E27-0740-5F81B21AFF01}"/>
          </ac:spMkLst>
        </pc:spChg>
        <pc:spChg chg="mod">
          <ac:chgData name="Simon Miles" userId="2b49e91f-7df8-4ded-b5cf-5e913f149054" providerId="ADAL" clId="{A93FFE29-FADA-41A0-BAD6-D6052C17CE80}" dt="2023-10-22T09:36:35.341" v="2192" actId="207"/>
          <ac:spMkLst>
            <pc:docMk/>
            <pc:sldMk cId="2463344052" sldId="350"/>
            <ac:spMk id="9" creationId="{8AB9F5EF-7EF9-AF5C-0218-C25A8B7F1CCF}"/>
          </ac:spMkLst>
        </pc:spChg>
      </pc:sldChg>
      <pc:sldChg chg="modSp add mod">
        <pc:chgData name="Simon Miles" userId="2b49e91f-7df8-4ded-b5cf-5e913f149054" providerId="ADAL" clId="{A93FFE29-FADA-41A0-BAD6-D6052C17CE80}" dt="2023-10-26T09:26:16.056" v="3859" actId="207"/>
        <pc:sldMkLst>
          <pc:docMk/>
          <pc:sldMk cId="3600961244" sldId="351"/>
        </pc:sldMkLst>
        <pc:spChg chg="mod">
          <ac:chgData name="Simon Miles" userId="2b49e91f-7df8-4ded-b5cf-5e913f149054" providerId="ADAL" clId="{A93FFE29-FADA-41A0-BAD6-D6052C17CE80}" dt="2023-10-21T12:52:04.946" v="606" actId="20577"/>
          <ac:spMkLst>
            <pc:docMk/>
            <pc:sldMk cId="3600961244" sldId="351"/>
            <ac:spMk id="2" creationId="{3BBDD014-FE51-2E27-0740-5F81B21AFF01}"/>
          </ac:spMkLst>
        </pc:spChg>
        <pc:spChg chg="mod">
          <ac:chgData name="Simon Miles" userId="2b49e91f-7df8-4ded-b5cf-5e913f149054" providerId="ADAL" clId="{A93FFE29-FADA-41A0-BAD6-D6052C17CE80}" dt="2023-10-26T09:26:16.056" v="3859" actId="207"/>
          <ac:spMkLst>
            <pc:docMk/>
            <pc:sldMk cId="3600961244" sldId="351"/>
            <ac:spMk id="9" creationId="{8AB9F5EF-7EF9-AF5C-0218-C25A8B7F1CCF}"/>
          </ac:spMkLst>
        </pc:spChg>
      </pc:sldChg>
      <pc:sldChg chg="addSp delSp modSp add mod">
        <pc:chgData name="Simon Miles" userId="2b49e91f-7df8-4ded-b5cf-5e913f149054" providerId="ADAL" clId="{A93FFE29-FADA-41A0-BAD6-D6052C17CE80}" dt="2023-10-22T09:04:35.045" v="1388" actId="1076"/>
        <pc:sldMkLst>
          <pc:docMk/>
          <pc:sldMk cId="3950044334" sldId="352"/>
        </pc:sldMkLst>
        <pc:spChg chg="mod">
          <ac:chgData name="Simon Miles" userId="2b49e91f-7df8-4ded-b5cf-5e913f149054" providerId="ADAL" clId="{A93FFE29-FADA-41A0-BAD6-D6052C17CE80}" dt="2023-10-21T13:15:56.177" v="988" actId="20577"/>
          <ac:spMkLst>
            <pc:docMk/>
            <pc:sldMk cId="3950044334" sldId="352"/>
            <ac:spMk id="2" creationId="{3BBDD014-FE51-2E27-0740-5F81B21AFF01}"/>
          </ac:spMkLst>
        </pc:spChg>
        <pc:spChg chg="mod">
          <ac:chgData name="Simon Miles" userId="2b49e91f-7df8-4ded-b5cf-5e913f149054" providerId="ADAL" clId="{A93FFE29-FADA-41A0-BAD6-D6052C17CE80}" dt="2023-10-22T09:02:05.329" v="1382" actId="5793"/>
          <ac:spMkLst>
            <pc:docMk/>
            <pc:sldMk cId="3950044334" sldId="352"/>
            <ac:spMk id="9" creationId="{8AB9F5EF-7EF9-AF5C-0218-C25A8B7F1CCF}"/>
          </ac:spMkLst>
        </pc:spChg>
        <pc:graphicFrameChg chg="add del mod">
          <ac:chgData name="Simon Miles" userId="2b49e91f-7df8-4ded-b5cf-5e913f149054" providerId="ADAL" clId="{A93FFE29-FADA-41A0-BAD6-D6052C17CE80}" dt="2023-10-22T09:02:22.365" v="1384" actId="478"/>
          <ac:graphicFrameMkLst>
            <pc:docMk/>
            <pc:sldMk cId="3950044334" sldId="352"/>
            <ac:graphicFrameMk id="3" creationId="{32D357BD-1423-584A-3792-D28E00A07D46}"/>
          </ac:graphicFrameMkLst>
        </pc:graphicFrameChg>
        <pc:picChg chg="add del">
          <ac:chgData name="Simon Miles" userId="2b49e91f-7df8-4ded-b5cf-5e913f149054" providerId="ADAL" clId="{A93FFE29-FADA-41A0-BAD6-D6052C17CE80}" dt="2023-10-21T13:15:41.889" v="955" actId="478"/>
          <ac:picMkLst>
            <pc:docMk/>
            <pc:sldMk cId="3950044334" sldId="352"/>
            <ac:picMk id="5" creationId="{E80960C9-0757-2629-734D-BB77AD7EBE92}"/>
          </ac:picMkLst>
        </pc:picChg>
        <pc:picChg chg="add mod">
          <ac:chgData name="Simon Miles" userId="2b49e91f-7df8-4ded-b5cf-5e913f149054" providerId="ADAL" clId="{A93FFE29-FADA-41A0-BAD6-D6052C17CE80}" dt="2023-10-22T09:04:35.045" v="1388" actId="1076"/>
          <ac:picMkLst>
            <pc:docMk/>
            <pc:sldMk cId="3950044334" sldId="352"/>
            <ac:picMk id="6" creationId="{E7EE8E8E-9104-7226-ED0B-DFD80DEBA367}"/>
          </ac:picMkLst>
        </pc:picChg>
      </pc:sldChg>
      <pc:sldChg chg="addSp delSp modSp add mod">
        <pc:chgData name="Simon Miles" userId="2b49e91f-7df8-4ded-b5cf-5e913f149054" providerId="ADAL" clId="{A93FFE29-FADA-41A0-BAD6-D6052C17CE80}" dt="2023-10-21T13:02:34.551" v="757" actId="20577"/>
        <pc:sldMkLst>
          <pc:docMk/>
          <pc:sldMk cId="2928741017" sldId="353"/>
        </pc:sldMkLst>
        <pc:spChg chg="mod">
          <ac:chgData name="Simon Miles" userId="2b49e91f-7df8-4ded-b5cf-5e913f149054" providerId="ADAL" clId="{A93FFE29-FADA-41A0-BAD6-D6052C17CE80}" dt="2023-10-21T13:02:34.551" v="757" actId="20577"/>
          <ac:spMkLst>
            <pc:docMk/>
            <pc:sldMk cId="2928741017" sldId="353"/>
            <ac:spMk id="2" creationId="{3BBDD014-FE51-2E27-0740-5F81B21AFF01}"/>
          </ac:spMkLst>
        </pc:spChg>
        <pc:picChg chg="del">
          <ac:chgData name="Simon Miles" userId="2b49e91f-7df8-4ded-b5cf-5e913f149054" providerId="ADAL" clId="{A93FFE29-FADA-41A0-BAD6-D6052C17CE80}" dt="2023-10-21T13:02:18.918" v="748" actId="478"/>
          <ac:picMkLst>
            <pc:docMk/>
            <pc:sldMk cId="2928741017" sldId="353"/>
            <ac:picMk id="5" creationId="{E80960C9-0757-2629-734D-BB77AD7EBE92}"/>
          </ac:picMkLst>
        </pc:picChg>
        <pc:picChg chg="add mod">
          <ac:chgData name="Simon Miles" userId="2b49e91f-7df8-4ded-b5cf-5e913f149054" providerId="ADAL" clId="{A93FFE29-FADA-41A0-BAD6-D6052C17CE80}" dt="2023-10-21T13:02:30.563" v="750" actId="1076"/>
          <ac:picMkLst>
            <pc:docMk/>
            <pc:sldMk cId="2928741017" sldId="353"/>
            <ac:picMk id="6" creationId="{C78206E8-890D-17EA-F5B7-3FBBB7F996E4}"/>
          </ac:picMkLst>
        </pc:picChg>
      </pc:sldChg>
      <pc:sldChg chg="addSp delSp modSp add del mod">
        <pc:chgData name="Simon Miles" userId="2b49e91f-7df8-4ded-b5cf-5e913f149054" providerId="ADAL" clId="{A93FFE29-FADA-41A0-BAD6-D6052C17CE80}" dt="2023-10-22T09:54:35.612" v="3218" actId="47"/>
        <pc:sldMkLst>
          <pc:docMk/>
          <pc:sldMk cId="4106780921" sldId="354"/>
        </pc:sldMkLst>
        <pc:spChg chg="mod">
          <ac:chgData name="Simon Miles" userId="2b49e91f-7df8-4ded-b5cf-5e913f149054" providerId="ADAL" clId="{A93FFE29-FADA-41A0-BAD6-D6052C17CE80}" dt="2023-10-21T13:04:07.821" v="789" actId="20577"/>
          <ac:spMkLst>
            <pc:docMk/>
            <pc:sldMk cId="4106780921" sldId="354"/>
            <ac:spMk id="2" creationId="{3BBDD014-FE51-2E27-0740-5F81B21AFF01}"/>
          </ac:spMkLst>
        </pc:spChg>
        <pc:picChg chg="del">
          <ac:chgData name="Simon Miles" userId="2b49e91f-7df8-4ded-b5cf-5e913f149054" providerId="ADAL" clId="{A93FFE29-FADA-41A0-BAD6-D6052C17CE80}" dt="2023-10-21T13:03:55.518" v="759" actId="478"/>
          <ac:picMkLst>
            <pc:docMk/>
            <pc:sldMk cId="4106780921" sldId="354"/>
            <ac:picMk id="5" creationId="{E80960C9-0757-2629-734D-BB77AD7EBE92}"/>
          </ac:picMkLst>
        </pc:picChg>
        <pc:picChg chg="add">
          <ac:chgData name="Simon Miles" userId="2b49e91f-7df8-4ded-b5cf-5e913f149054" providerId="ADAL" clId="{A93FFE29-FADA-41A0-BAD6-D6052C17CE80}" dt="2023-10-21T13:03:58.735" v="760" actId="22"/>
          <ac:picMkLst>
            <pc:docMk/>
            <pc:sldMk cId="4106780921" sldId="354"/>
            <ac:picMk id="6" creationId="{1C17C998-014C-C1FC-5EF6-081A5ED3EFDA}"/>
          </ac:picMkLst>
        </pc:picChg>
      </pc:sldChg>
      <pc:sldChg chg="addSp delSp modSp add mod">
        <pc:chgData name="Simon Miles" userId="2b49e91f-7df8-4ded-b5cf-5e913f149054" providerId="ADAL" clId="{A93FFE29-FADA-41A0-BAD6-D6052C17CE80}" dt="2023-10-22T09:54:06.257" v="3216" actId="20577"/>
        <pc:sldMkLst>
          <pc:docMk/>
          <pc:sldMk cId="3532464402" sldId="355"/>
        </pc:sldMkLst>
        <pc:spChg chg="mod">
          <ac:chgData name="Simon Miles" userId="2b49e91f-7df8-4ded-b5cf-5e913f149054" providerId="ADAL" clId="{A93FFE29-FADA-41A0-BAD6-D6052C17CE80}" dt="2023-10-22T09:54:06.257" v="3216" actId="20577"/>
          <ac:spMkLst>
            <pc:docMk/>
            <pc:sldMk cId="3532464402" sldId="355"/>
            <ac:spMk id="2" creationId="{3BBDD014-FE51-2E27-0740-5F81B21AFF01}"/>
          </ac:spMkLst>
        </pc:spChg>
        <pc:spChg chg="del">
          <ac:chgData name="Simon Miles" userId="2b49e91f-7df8-4ded-b5cf-5e913f149054" providerId="ADAL" clId="{A93FFE29-FADA-41A0-BAD6-D6052C17CE80}" dt="2023-10-22T09:52:48.847" v="3197" actId="478"/>
          <ac:spMkLst>
            <pc:docMk/>
            <pc:sldMk cId="3532464402" sldId="355"/>
            <ac:spMk id="9" creationId="{8AB9F5EF-7EF9-AF5C-0218-C25A8B7F1CCF}"/>
          </ac:spMkLst>
        </pc:spChg>
        <pc:picChg chg="add mod">
          <ac:chgData name="Simon Miles" userId="2b49e91f-7df8-4ded-b5cf-5e913f149054" providerId="ADAL" clId="{A93FFE29-FADA-41A0-BAD6-D6052C17CE80}" dt="2023-10-22T09:53:26.374" v="3204" actId="1076"/>
          <ac:picMkLst>
            <pc:docMk/>
            <pc:sldMk cId="3532464402" sldId="355"/>
            <ac:picMk id="3" creationId="{86D9E754-730A-AC11-5394-0D82B80347DF}"/>
          </ac:picMkLst>
        </pc:picChg>
        <pc:picChg chg="add mod">
          <ac:chgData name="Simon Miles" userId="2b49e91f-7df8-4ded-b5cf-5e913f149054" providerId="ADAL" clId="{A93FFE29-FADA-41A0-BAD6-D6052C17CE80}" dt="2023-10-22T09:53:39.440" v="3205" actId="1076"/>
          <ac:picMkLst>
            <pc:docMk/>
            <pc:sldMk cId="3532464402" sldId="355"/>
            <ac:picMk id="5" creationId="{3AF3E10D-C6D4-42E9-7952-8D2412416F19}"/>
          </ac:picMkLst>
        </pc:picChg>
        <pc:picChg chg="add mod">
          <ac:chgData name="Simon Miles" userId="2b49e91f-7df8-4ded-b5cf-5e913f149054" providerId="ADAL" clId="{A93FFE29-FADA-41A0-BAD6-D6052C17CE80}" dt="2023-10-22T09:53:45.159" v="3206" actId="1076"/>
          <ac:picMkLst>
            <pc:docMk/>
            <pc:sldMk cId="3532464402" sldId="355"/>
            <ac:picMk id="6" creationId="{0741BCBC-13B5-782F-1819-2D5EA9792721}"/>
          </ac:picMkLst>
        </pc:picChg>
        <pc:picChg chg="del">
          <ac:chgData name="Simon Miles" userId="2b49e91f-7df8-4ded-b5cf-5e913f149054" providerId="ADAL" clId="{A93FFE29-FADA-41A0-BAD6-D6052C17CE80}" dt="2023-10-21T13:04:56.621" v="791" actId="478"/>
          <ac:picMkLst>
            <pc:docMk/>
            <pc:sldMk cId="3532464402" sldId="355"/>
            <ac:picMk id="6" creationId="{1C17C998-014C-C1FC-5EF6-081A5ED3EFDA}"/>
          </ac:picMkLst>
        </pc:picChg>
      </pc:sldChg>
      <pc:sldChg chg="addSp delSp modSp add del mod">
        <pc:chgData name="Simon Miles" userId="2b49e91f-7df8-4ded-b5cf-5e913f149054" providerId="ADAL" clId="{A93FFE29-FADA-41A0-BAD6-D6052C17CE80}" dt="2023-10-22T09:54:33.467" v="3217" actId="47"/>
        <pc:sldMkLst>
          <pc:docMk/>
          <pc:sldMk cId="3081058076" sldId="356"/>
        </pc:sldMkLst>
        <pc:spChg chg="mod">
          <ac:chgData name="Simon Miles" userId="2b49e91f-7df8-4ded-b5cf-5e913f149054" providerId="ADAL" clId="{A93FFE29-FADA-41A0-BAD6-D6052C17CE80}" dt="2023-10-22T09:45:54.418" v="3165" actId="20577"/>
          <ac:spMkLst>
            <pc:docMk/>
            <pc:sldMk cId="3081058076" sldId="356"/>
            <ac:spMk id="2" creationId="{3BBDD014-FE51-2E27-0740-5F81B21AFF01}"/>
          </ac:spMkLst>
        </pc:spChg>
        <pc:picChg chg="del">
          <ac:chgData name="Simon Miles" userId="2b49e91f-7df8-4ded-b5cf-5e913f149054" providerId="ADAL" clId="{A93FFE29-FADA-41A0-BAD6-D6052C17CE80}" dt="2023-10-21T13:07:33.704" v="815" actId="478"/>
          <ac:picMkLst>
            <pc:docMk/>
            <pc:sldMk cId="3081058076" sldId="356"/>
            <ac:picMk id="5" creationId="{3AF3E10D-C6D4-42E9-7952-8D2412416F19}"/>
          </ac:picMkLst>
        </pc:picChg>
        <pc:picChg chg="add mod">
          <ac:chgData name="Simon Miles" userId="2b49e91f-7df8-4ded-b5cf-5e913f149054" providerId="ADAL" clId="{A93FFE29-FADA-41A0-BAD6-D6052C17CE80}" dt="2023-10-21T13:07:42.523" v="817" actId="14100"/>
          <ac:picMkLst>
            <pc:docMk/>
            <pc:sldMk cId="3081058076" sldId="356"/>
            <ac:picMk id="6" creationId="{226D74D8-24DA-07FF-7E79-B15CFF3D88EC}"/>
          </ac:picMkLst>
        </pc:picChg>
      </pc:sldChg>
      <pc:sldChg chg="addSp modSp add del mod">
        <pc:chgData name="Simon Miles" userId="2b49e91f-7df8-4ded-b5cf-5e913f149054" providerId="ADAL" clId="{A93FFE29-FADA-41A0-BAD6-D6052C17CE80}" dt="2023-10-22T09:54:43.253" v="3219" actId="47"/>
        <pc:sldMkLst>
          <pc:docMk/>
          <pc:sldMk cId="3625920522" sldId="357"/>
        </pc:sldMkLst>
        <pc:spChg chg="mod">
          <ac:chgData name="Simon Miles" userId="2b49e91f-7df8-4ded-b5cf-5e913f149054" providerId="ADAL" clId="{A93FFE29-FADA-41A0-BAD6-D6052C17CE80}" dt="2023-10-21T13:08:41.132" v="828" actId="20577"/>
          <ac:spMkLst>
            <pc:docMk/>
            <pc:sldMk cId="3625920522" sldId="357"/>
            <ac:spMk id="2" creationId="{3BBDD014-FE51-2E27-0740-5F81B21AFF01}"/>
          </ac:spMkLst>
        </pc:spChg>
        <pc:spChg chg="mod">
          <ac:chgData name="Simon Miles" userId="2b49e91f-7df8-4ded-b5cf-5e913f149054" providerId="ADAL" clId="{A93FFE29-FADA-41A0-BAD6-D6052C17CE80}" dt="2023-10-21T13:14:23.231" v="953" actId="20577"/>
          <ac:spMkLst>
            <pc:docMk/>
            <pc:sldMk cId="3625920522" sldId="357"/>
            <ac:spMk id="9" creationId="{8AB9F5EF-7EF9-AF5C-0218-C25A8B7F1CCF}"/>
          </ac:spMkLst>
        </pc:spChg>
        <pc:picChg chg="add mod">
          <ac:chgData name="Simon Miles" userId="2b49e91f-7df8-4ded-b5cf-5e913f149054" providerId="ADAL" clId="{A93FFE29-FADA-41A0-BAD6-D6052C17CE80}" dt="2023-10-21T13:09:56.472" v="835" actId="14100"/>
          <ac:picMkLst>
            <pc:docMk/>
            <pc:sldMk cId="3625920522" sldId="357"/>
            <ac:picMk id="5" creationId="{D38AA59F-0678-2E48-72FA-7301C553703C}"/>
          </ac:picMkLst>
        </pc:picChg>
      </pc:sldChg>
      <pc:sldChg chg="addSp delSp modSp add mod">
        <pc:chgData name="Simon Miles" userId="2b49e91f-7df8-4ded-b5cf-5e913f149054" providerId="ADAL" clId="{A93FFE29-FADA-41A0-BAD6-D6052C17CE80}" dt="2023-10-25T15:28:15.497" v="3858" actId="20577"/>
        <pc:sldMkLst>
          <pc:docMk/>
          <pc:sldMk cId="1653672993" sldId="358"/>
        </pc:sldMkLst>
        <pc:spChg chg="add mod">
          <ac:chgData name="Simon Miles" userId="2b49e91f-7df8-4ded-b5cf-5e913f149054" providerId="ADAL" clId="{A93FFE29-FADA-41A0-BAD6-D6052C17CE80}" dt="2023-10-25T15:28:15.497" v="3858" actId="20577"/>
          <ac:spMkLst>
            <pc:docMk/>
            <pc:sldMk cId="1653672993" sldId="358"/>
            <ac:spMk id="3" creationId="{DDE1DF4C-D63B-9902-C14F-FC7F97D7D068}"/>
          </ac:spMkLst>
        </pc:spChg>
        <pc:spChg chg="del">
          <ac:chgData name="Simon Miles" userId="2b49e91f-7df8-4ded-b5cf-5e913f149054" providerId="ADAL" clId="{A93FFE29-FADA-41A0-BAD6-D6052C17CE80}" dt="2023-10-25T14:36:40.799" v="3656" actId="478"/>
          <ac:spMkLst>
            <pc:docMk/>
            <pc:sldMk cId="1653672993" sldId="358"/>
            <ac:spMk id="9" creationId="{8AB9F5EF-7EF9-AF5C-0218-C25A8B7F1CCF}"/>
          </ac:spMkLst>
        </pc:spChg>
        <pc:picChg chg="mod">
          <ac:chgData name="Simon Miles" userId="2b49e91f-7df8-4ded-b5cf-5e913f149054" providerId="ADAL" clId="{A93FFE29-FADA-41A0-BAD6-D6052C17CE80}" dt="2023-10-25T15:22:35.705" v="3820" actId="1076"/>
          <ac:picMkLst>
            <pc:docMk/>
            <pc:sldMk cId="1653672993" sldId="358"/>
            <ac:picMk id="5" creationId="{E80960C9-0757-2629-734D-BB77AD7EBE92}"/>
          </ac:picMkLst>
        </pc:picChg>
        <pc:picChg chg="add mod">
          <ac:chgData name="Simon Miles" userId="2b49e91f-7df8-4ded-b5cf-5e913f149054" providerId="ADAL" clId="{A93FFE29-FADA-41A0-BAD6-D6052C17CE80}" dt="2023-10-25T15:22:52.702" v="3821" actId="14861"/>
          <ac:picMkLst>
            <pc:docMk/>
            <pc:sldMk cId="1653672993" sldId="358"/>
            <ac:picMk id="6" creationId="{BE4589BE-7CF3-D409-ABFD-747226557A27}"/>
          </ac:picMkLst>
        </pc:picChg>
      </pc:sldChg>
      <pc:sldChg chg="modSp add mod">
        <pc:chgData name="Simon Miles" userId="2b49e91f-7df8-4ded-b5cf-5e913f149054" providerId="ADAL" clId="{A93FFE29-FADA-41A0-BAD6-D6052C17CE80}" dt="2023-10-25T15:16:43.924" v="3814" actId="20577"/>
        <pc:sldMkLst>
          <pc:docMk/>
          <pc:sldMk cId="3959844616" sldId="359"/>
        </pc:sldMkLst>
        <pc:spChg chg="mod">
          <ac:chgData name="Simon Miles" userId="2b49e91f-7df8-4ded-b5cf-5e913f149054" providerId="ADAL" clId="{A93FFE29-FADA-41A0-BAD6-D6052C17CE80}" dt="2023-10-22T09:11:58.623" v="1554" actId="20577"/>
          <ac:spMkLst>
            <pc:docMk/>
            <pc:sldMk cId="3959844616" sldId="359"/>
            <ac:spMk id="2" creationId="{3BBDD014-FE51-2E27-0740-5F81B21AFF01}"/>
          </ac:spMkLst>
        </pc:spChg>
        <pc:spChg chg="mod">
          <ac:chgData name="Simon Miles" userId="2b49e91f-7df8-4ded-b5cf-5e913f149054" providerId="ADAL" clId="{A93FFE29-FADA-41A0-BAD6-D6052C17CE80}" dt="2023-10-25T15:16:43.924" v="3814" actId="20577"/>
          <ac:spMkLst>
            <pc:docMk/>
            <pc:sldMk cId="3959844616" sldId="359"/>
            <ac:spMk id="9" creationId="{8AB9F5EF-7EF9-AF5C-0218-C25A8B7F1CCF}"/>
          </ac:spMkLst>
        </pc:spChg>
      </pc:sldChg>
      <pc:sldChg chg="addSp delSp modSp new mod">
        <pc:chgData name="Simon Miles" userId="2b49e91f-7df8-4ded-b5cf-5e913f149054" providerId="ADAL" clId="{A93FFE29-FADA-41A0-BAD6-D6052C17CE80}" dt="2023-10-22T09:20:32.808" v="1616" actId="20577"/>
        <pc:sldMkLst>
          <pc:docMk/>
          <pc:sldMk cId="2015407069" sldId="360"/>
        </pc:sldMkLst>
        <pc:spChg chg="mod">
          <ac:chgData name="Simon Miles" userId="2b49e91f-7df8-4ded-b5cf-5e913f149054" providerId="ADAL" clId="{A93FFE29-FADA-41A0-BAD6-D6052C17CE80}" dt="2023-10-22T09:20:32.808" v="1616" actId="20577"/>
          <ac:spMkLst>
            <pc:docMk/>
            <pc:sldMk cId="2015407069" sldId="360"/>
            <ac:spMk id="2" creationId="{BFE862ED-5E0F-280F-CEDF-2493EC856149}"/>
          </ac:spMkLst>
        </pc:spChg>
        <pc:spChg chg="del">
          <ac:chgData name="Simon Miles" userId="2b49e91f-7df8-4ded-b5cf-5e913f149054" providerId="ADAL" clId="{A93FFE29-FADA-41A0-BAD6-D6052C17CE80}" dt="2023-10-22T09:20:12.425" v="1610" actId="478"/>
          <ac:spMkLst>
            <pc:docMk/>
            <pc:sldMk cId="2015407069" sldId="360"/>
            <ac:spMk id="3" creationId="{2B19381D-F839-0A02-89FB-795DF47EB835}"/>
          </ac:spMkLst>
        </pc:spChg>
        <pc:picChg chg="add mod">
          <ac:chgData name="Simon Miles" userId="2b49e91f-7df8-4ded-b5cf-5e913f149054" providerId="ADAL" clId="{A93FFE29-FADA-41A0-BAD6-D6052C17CE80}" dt="2023-10-22T09:20:25.766" v="1614" actId="1076"/>
          <ac:picMkLst>
            <pc:docMk/>
            <pc:sldMk cId="2015407069" sldId="360"/>
            <ac:picMk id="7" creationId="{83C3DB1E-98C5-D050-B676-14CA346465DB}"/>
          </ac:picMkLst>
        </pc:picChg>
      </pc:sldChg>
      <pc:sldChg chg="modSp add mod">
        <pc:chgData name="Simon Miles" userId="2b49e91f-7df8-4ded-b5cf-5e913f149054" providerId="ADAL" clId="{A93FFE29-FADA-41A0-BAD6-D6052C17CE80}" dt="2023-10-26T09:28:12.654" v="3874" actId="20577"/>
        <pc:sldMkLst>
          <pc:docMk/>
          <pc:sldMk cId="1286253382" sldId="361"/>
        </pc:sldMkLst>
        <pc:spChg chg="mod">
          <ac:chgData name="Simon Miles" userId="2b49e91f-7df8-4ded-b5cf-5e913f149054" providerId="ADAL" clId="{A93FFE29-FADA-41A0-BAD6-D6052C17CE80}" dt="2023-10-22T09:36:56.468" v="2213" actId="20577"/>
          <ac:spMkLst>
            <pc:docMk/>
            <pc:sldMk cId="1286253382" sldId="361"/>
            <ac:spMk id="2" creationId="{3BBDD014-FE51-2E27-0740-5F81B21AFF01}"/>
          </ac:spMkLst>
        </pc:spChg>
        <pc:spChg chg="mod">
          <ac:chgData name="Simon Miles" userId="2b49e91f-7df8-4ded-b5cf-5e913f149054" providerId="ADAL" clId="{A93FFE29-FADA-41A0-BAD6-D6052C17CE80}" dt="2023-10-26T09:28:12.654" v="3874" actId="20577"/>
          <ac:spMkLst>
            <pc:docMk/>
            <pc:sldMk cId="1286253382" sldId="361"/>
            <ac:spMk id="9" creationId="{8AB9F5EF-7EF9-AF5C-0218-C25A8B7F1CCF}"/>
          </ac:spMkLst>
        </pc:spChg>
      </pc:sldChg>
      <pc:sldChg chg="addSp modSp add mod">
        <pc:chgData name="Simon Miles" userId="2b49e91f-7df8-4ded-b5cf-5e913f149054" providerId="ADAL" clId="{A93FFE29-FADA-41A0-BAD6-D6052C17CE80}" dt="2023-10-25T14:42:31.842" v="3776" actId="20577"/>
        <pc:sldMkLst>
          <pc:docMk/>
          <pc:sldMk cId="2917539096" sldId="362"/>
        </pc:sldMkLst>
        <pc:spChg chg="mod">
          <ac:chgData name="Simon Miles" userId="2b49e91f-7df8-4ded-b5cf-5e913f149054" providerId="ADAL" clId="{A93FFE29-FADA-41A0-BAD6-D6052C17CE80}" dt="2023-10-22T09:55:02.716" v="3238" actId="20577"/>
          <ac:spMkLst>
            <pc:docMk/>
            <pc:sldMk cId="2917539096" sldId="362"/>
            <ac:spMk id="2" creationId="{3BBDD014-FE51-2E27-0740-5F81B21AFF01}"/>
          </ac:spMkLst>
        </pc:spChg>
        <pc:spChg chg="add mod">
          <ac:chgData name="Simon Miles" userId="2b49e91f-7df8-4ded-b5cf-5e913f149054" providerId="ADAL" clId="{A93FFE29-FADA-41A0-BAD6-D6052C17CE80}" dt="2023-10-25T14:42:31.842" v="3776" actId="20577"/>
          <ac:spMkLst>
            <pc:docMk/>
            <pc:sldMk cId="2917539096" sldId="362"/>
            <ac:spMk id="3" creationId="{E937C6AD-E772-4827-5AAE-BA66D4F08E7A}"/>
          </ac:spMkLst>
        </pc:spChg>
        <pc:spChg chg="mod">
          <ac:chgData name="Simon Miles" userId="2b49e91f-7df8-4ded-b5cf-5e913f149054" providerId="ADAL" clId="{A93FFE29-FADA-41A0-BAD6-D6052C17CE80}" dt="2023-10-25T14:41:14.625" v="3661"/>
          <ac:spMkLst>
            <pc:docMk/>
            <pc:sldMk cId="2917539096" sldId="362"/>
            <ac:spMk id="9" creationId="{8AB9F5EF-7EF9-AF5C-0218-C25A8B7F1CCF}"/>
          </ac:spMkLst>
        </pc:spChg>
        <pc:picChg chg="add mod">
          <ac:chgData name="Simon Miles" userId="2b49e91f-7df8-4ded-b5cf-5e913f149054" providerId="ADAL" clId="{A93FFE29-FADA-41A0-BAD6-D6052C17CE80}" dt="2023-10-22T15:18:37.094" v="3527" actId="1076"/>
          <ac:picMkLst>
            <pc:docMk/>
            <pc:sldMk cId="2917539096" sldId="362"/>
            <ac:picMk id="5" creationId="{95339A7C-5C7E-CFA8-68F1-C12A66D61F62}"/>
          </ac:picMkLst>
        </pc:picChg>
      </pc:sldChg>
    </pc:docChg>
  </pc:docChgLst>
  <pc:docChgLst>
    <pc:chgData name="Simon Miles" userId="2b49e91f-7df8-4ded-b5cf-5e913f149054" providerId="ADAL" clId="{A09EE0C3-31B3-459A-95C2-0678312847AF}"/>
    <pc:docChg chg="undo custSel addSld delSld modSld sldOrd">
      <pc:chgData name="Simon Miles" userId="2b49e91f-7df8-4ded-b5cf-5e913f149054" providerId="ADAL" clId="{A09EE0C3-31B3-459A-95C2-0678312847AF}" dt="2023-05-25T12:41:23.287" v="12050" actId="20577"/>
      <pc:docMkLst>
        <pc:docMk/>
      </pc:docMkLst>
      <pc:sldChg chg="modSp mod">
        <pc:chgData name="Simon Miles" userId="2b49e91f-7df8-4ded-b5cf-5e913f149054" providerId="ADAL" clId="{A09EE0C3-31B3-459A-95C2-0678312847AF}" dt="2023-05-21T18:05:40.491" v="33" actId="20577"/>
        <pc:sldMkLst>
          <pc:docMk/>
          <pc:sldMk cId="2614885710" sldId="257"/>
        </pc:sldMkLst>
        <pc:spChg chg="mod">
          <ac:chgData name="Simon Miles" userId="2b49e91f-7df8-4ded-b5cf-5e913f149054" providerId="ADAL" clId="{A09EE0C3-31B3-459A-95C2-0678312847AF}" dt="2023-05-21T18:05:40.491" v="33" actId="20577"/>
          <ac:spMkLst>
            <pc:docMk/>
            <pc:sldMk cId="2614885710" sldId="257"/>
            <ac:spMk id="2" creationId="{AA139E12-F980-4110-B394-FFE2B39CD4CA}"/>
          </ac:spMkLst>
        </pc:spChg>
      </pc:sldChg>
      <pc:sldChg chg="addSp delSp modSp mod">
        <pc:chgData name="Simon Miles" userId="2b49e91f-7df8-4ded-b5cf-5e913f149054" providerId="ADAL" clId="{A09EE0C3-31B3-459A-95C2-0678312847AF}" dt="2023-05-23T15:44:41.211" v="4028" actId="20577"/>
        <pc:sldMkLst>
          <pc:docMk/>
          <pc:sldMk cId="458404315" sldId="261"/>
        </pc:sldMkLst>
        <pc:spChg chg="mod">
          <ac:chgData name="Simon Miles" userId="2b49e91f-7df8-4ded-b5cf-5e913f149054" providerId="ADAL" clId="{A09EE0C3-31B3-459A-95C2-0678312847AF}" dt="2023-05-21T18:06:09.376" v="39" actId="20577"/>
          <ac:spMkLst>
            <pc:docMk/>
            <pc:sldMk cId="458404315" sldId="261"/>
            <ac:spMk id="2" creationId="{775428DF-6201-4D20-83E5-380FBC8E2C1D}"/>
          </ac:spMkLst>
        </pc:spChg>
        <pc:spChg chg="mod">
          <ac:chgData name="Simon Miles" userId="2b49e91f-7df8-4ded-b5cf-5e913f149054" providerId="ADAL" clId="{A09EE0C3-31B3-459A-95C2-0678312847AF}" dt="2023-05-23T15:41:07.729" v="3990" actId="20577"/>
          <ac:spMkLst>
            <pc:docMk/>
            <pc:sldMk cId="458404315" sldId="261"/>
            <ac:spMk id="3" creationId="{FF59C431-7793-41CA-A4C0-766D558D7105}"/>
          </ac:spMkLst>
        </pc:spChg>
        <pc:spChg chg="mod">
          <ac:chgData name="Simon Miles" userId="2b49e91f-7df8-4ded-b5cf-5e913f149054" providerId="ADAL" clId="{A09EE0C3-31B3-459A-95C2-0678312847AF}" dt="2023-05-23T15:44:41.211" v="4028" actId="20577"/>
          <ac:spMkLst>
            <pc:docMk/>
            <pc:sldMk cId="458404315" sldId="261"/>
            <ac:spMk id="5" creationId="{A770D102-EA09-4F9D-8D78-1506D4CBAD90}"/>
          </ac:spMkLst>
        </pc:spChg>
        <pc:graphicFrameChg chg="add del mod">
          <ac:chgData name="Simon Miles" userId="2b49e91f-7df8-4ded-b5cf-5e913f149054" providerId="ADAL" clId="{A09EE0C3-31B3-459A-95C2-0678312847AF}" dt="2023-05-21T18:37:50.138" v="910" actId="478"/>
          <ac:graphicFrameMkLst>
            <pc:docMk/>
            <pc:sldMk cId="458404315" sldId="261"/>
            <ac:graphicFrameMk id="6" creationId="{C06DF37D-D0DB-D2D3-557D-32FFBF1A8720}"/>
          </ac:graphicFrameMkLst>
        </pc:graphicFrameChg>
      </pc:sldChg>
      <pc:sldChg chg="addSp delSp modSp mod">
        <pc:chgData name="Simon Miles" userId="2b49e91f-7df8-4ded-b5cf-5e913f149054" providerId="ADAL" clId="{A09EE0C3-31B3-459A-95C2-0678312847AF}" dt="2023-05-23T16:06:38.396" v="4712" actId="20577"/>
        <pc:sldMkLst>
          <pc:docMk/>
          <pc:sldMk cId="2849750611" sldId="262"/>
        </pc:sldMkLst>
        <pc:spChg chg="mod">
          <ac:chgData name="Simon Miles" userId="2b49e91f-7df8-4ded-b5cf-5e913f149054" providerId="ADAL" clId="{A09EE0C3-31B3-459A-95C2-0678312847AF}" dt="2023-05-21T18:31:06.500" v="474" actId="20577"/>
          <ac:spMkLst>
            <pc:docMk/>
            <pc:sldMk cId="2849750611" sldId="262"/>
            <ac:spMk id="2" creationId="{3BBDD014-FE51-2E27-0740-5F81B21AFF01}"/>
          </ac:spMkLst>
        </pc:spChg>
        <pc:spChg chg="mod">
          <ac:chgData name="Simon Miles" userId="2b49e91f-7df8-4ded-b5cf-5e913f149054" providerId="ADAL" clId="{A09EE0C3-31B3-459A-95C2-0678312847AF}" dt="2023-05-23T09:28:29.643" v="2149" actId="20577"/>
          <ac:spMkLst>
            <pc:docMk/>
            <pc:sldMk cId="2849750611" sldId="262"/>
            <ac:spMk id="4" creationId="{0D1CE3A7-4B0F-EA2D-BFBE-ECC4B2D9C9F9}"/>
          </ac:spMkLst>
        </pc:spChg>
        <pc:spChg chg="del mod">
          <ac:chgData name="Simon Miles" userId="2b49e91f-7df8-4ded-b5cf-5e913f149054" providerId="ADAL" clId="{A09EE0C3-31B3-459A-95C2-0678312847AF}" dt="2023-05-21T18:50:33.239" v="922" actId="478"/>
          <ac:spMkLst>
            <pc:docMk/>
            <pc:sldMk cId="2849750611" sldId="262"/>
            <ac:spMk id="5" creationId="{9041C630-6AD1-9749-3E01-087A3643DA53}"/>
          </ac:spMkLst>
        </pc:spChg>
        <pc:spChg chg="add mod">
          <ac:chgData name="Simon Miles" userId="2b49e91f-7df8-4ded-b5cf-5e913f149054" providerId="ADAL" clId="{A09EE0C3-31B3-459A-95C2-0678312847AF}" dt="2023-05-21T18:51:05.580" v="924" actId="1076"/>
          <ac:spMkLst>
            <pc:docMk/>
            <pc:sldMk cId="2849750611" sldId="262"/>
            <ac:spMk id="6" creationId="{8525F938-7339-8100-4E6C-870EC52C7256}"/>
          </ac:spMkLst>
        </pc:spChg>
        <pc:spChg chg="del">
          <ac:chgData name="Simon Miles" userId="2b49e91f-7df8-4ded-b5cf-5e913f149054" providerId="ADAL" clId="{A09EE0C3-31B3-459A-95C2-0678312847AF}" dt="2023-05-21T18:31:12.003" v="475" actId="478"/>
          <ac:spMkLst>
            <pc:docMk/>
            <pc:sldMk cId="2849750611" sldId="262"/>
            <ac:spMk id="8" creationId="{0091147E-90DF-2F6A-E7BB-663D38BA0592}"/>
          </ac:spMkLst>
        </pc:spChg>
        <pc:spChg chg="mod">
          <ac:chgData name="Simon Miles" userId="2b49e91f-7df8-4ded-b5cf-5e913f149054" providerId="ADAL" clId="{A09EE0C3-31B3-459A-95C2-0678312847AF}" dt="2023-05-23T16:06:38.396" v="4712" actId="20577"/>
          <ac:spMkLst>
            <pc:docMk/>
            <pc:sldMk cId="2849750611" sldId="262"/>
            <ac:spMk id="9" creationId="{8AB9F5EF-7EF9-AF5C-0218-C25A8B7F1CCF}"/>
          </ac:spMkLst>
        </pc:spChg>
        <pc:spChg chg="del">
          <ac:chgData name="Simon Miles" userId="2b49e91f-7df8-4ded-b5cf-5e913f149054" providerId="ADAL" clId="{A09EE0C3-31B3-459A-95C2-0678312847AF}" dt="2023-05-21T18:31:12.003" v="475" actId="478"/>
          <ac:spMkLst>
            <pc:docMk/>
            <pc:sldMk cId="2849750611" sldId="262"/>
            <ac:spMk id="10" creationId="{EC5B55DA-5FE3-00AB-F34D-AFDD5D4EDCE5}"/>
          </ac:spMkLst>
        </pc:spChg>
        <pc:spChg chg="del">
          <ac:chgData name="Simon Miles" userId="2b49e91f-7df8-4ded-b5cf-5e913f149054" providerId="ADAL" clId="{A09EE0C3-31B3-459A-95C2-0678312847AF}" dt="2023-05-21T18:32:53.122" v="570" actId="478"/>
          <ac:spMkLst>
            <pc:docMk/>
            <pc:sldMk cId="2849750611" sldId="262"/>
            <ac:spMk id="11" creationId="{5E014C6F-08C1-B169-3435-8D160DA41ACF}"/>
          </ac:spMkLst>
        </pc:spChg>
        <pc:spChg chg="del">
          <ac:chgData name="Simon Miles" userId="2b49e91f-7df8-4ded-b5cf-5e913f149054" providerId="ADAL" clId="{A09EE0C3-31B3-459A-95C2-0678312847AF}" dt="2023-05-21T18:31:12.003" v="475" actId="478"/>
          <ac:spMkLst>
            <pc:docMk/>
            <pc:sldMk cId="2849750611" sldId="262"/>
            <ac:spMk id="12" creationId="{AA08A890-DF36-B180-4DF8-2CF07FC484DB}"/>
          </ac:spMkLst>
        </pc:spChg>
        <pc:spChg chg="del">
          <ac:chgData name="Simon Miles" userId="2b49e91f-7df8-4ded-b5cf-5e913f149054" providerId="ADAL" clId="{A09EE0C3-31B3-459A-95C2-0678312847AF}" dt="2023-05-21T18:32:53.122" v="570" actId="478"/>
          <ac:spMkLst>
            <pc:docMk/>
            <pc:sldMk cId="2849750611" sldId="262"/>
            <ac:spMk id="13" creationId="{1517E702-C9AA-1B1A-5F4F-53A3E1028CB7}"/>
          </ac:spMkLst>
        </pc:spChg>
        <pc:spChg chg="del">
          <ac:chgData name="Simon Miles" userId="2b49e91f-7df8-4ded-b5cf-5e913f149054" providerId="ADAL" clId="{A09EE0C3-31B3-459A-95C2-0678312847AF}" dt="2023-05-21T18:31:12.003" v="475" actId="478"/>
          <ac:spMkLst>
            <pc:docMk/>
            <pc:sldMk cId="2849750611" sldId="262"/>
            <ac:spMk id="14" creationId="{22C19C9F-A709-524E-0094-3B00ED5A8527}"/>
          </ac:spMkLst>
        </pc:spChg>
        <pc:spChg chg="del">
          <ac:chgData name="Simon Miles" userId="2b49e91f-7df8-4ded-b5cf-5e913f149054" providerId="ADAL" clId="{A09EE0C3-31B3-459A-95C2-0678312847AF}" dt="2023-05-21T18:32:53.122" v="570" actId="478"/>
          <ac:spMkLst>
            <pc:docMk/>
            <pc:sldMk cId="2849750611" sldId="262"/>
            <ac:spMk id="15" creationId="{861B1774-9666-EFBD-BAFF-C39CF94BE53E}"/>
          </ac:spMkLst>
        </pc:spChg>
        <pc:spChg chg="del">
          <ac:chgData name="Simon Miles" userId="2b49e91f-7df8-4ded-b5cf-5e913f149054" providerId="ADAL" clId="{A09EE0C3-31B3-459A-95C2-0678312847AF}" dt="2023-05-21T18:31:12.003" v="475" actId="478"/>
          <ac:spMkLst>
            <pc:docMk/>
            <pc:sldMk cId="2849750611" sldId="262"/>
            <ac:spMk id="16" creationId="{2F647743-B09F-D733-9286-6313325D0AAB}"/>
          </ac:spMkLst>
        </pc:spChg>
        <pc:spChg chg="del">
          <ac:chgData name="Simon Miles" userId="2b49e91f-7df8-4ded-b5cf-5e913f149054" providerId="ADAL" clId="{A09EE0C3-31B3-459A-95C2-0678312847AF}" dt="2023-05-21T18:32:53.122" v="570" actId="478"/>
          <ac:spMkLst>
            <pc:docMk/>
            <pc:sldMk cId="2849750611" sldId="262"/>
            <ac:spMk id="17" creationId="{ABA0FA63-F75B-BF31-AAE0-30D9C513BB49}"/>
          </ac:spMkLst>
        </pc:spChg>
        <pc:spChg chg="del">
          <ac:chgData name="Simon Miles" userId="2b49e91f-7df8-4ded-b5cf-5e913f149054" providerId="ADAL" clId="{A09EE0C3-31B3-459A-95C2-0678312847AF}" dt="2023-05-21T18:31:12.003" v="475" actId="478"/>
          <ac:spMkLst>
            <pc:docMk/>
            <pc:sldMk cId="2849750611" sldId="262"/>
            <ac:spMk id="18" creationId="{2FF6D9E3-C968-D536-94BE-B7F30EA9FC4B}"/>
          </ac:spMkLst>
        </pc:spChg>
        <pc:spChg chg="del">
          <ac:chgData name="Simon Miles" userId="2b49e91f-7df8-4ded-b5cf-5e913f149054" providerId="ADAL" clId="{A09EE0C3-31B3-459A-95C2-0678312847AF}" dt="2023-05-21T18:31:12.003" v="475" actId="478"/>
          <ac:spMkLst>
            <pc:docMk/>
            <pc:sldMk cId="2849750611" sldId="262"/>
            <ac:spMk id="19" creationId="{F4C12861-EE7F-EAF9-60E1-40AC6D75FD0A}"/>
          </ac:spMkLst>
        </pc:spChg>
        <pc:spChg chg="del">
          <ac:chgData name="Simon Miles" userId="2b49e91f-7df8-4ded-b5cf-5e913f149054" providerId="ADAL" clId="{A09EE0C3-31B3-459A-95C2-0678312847AF}" dt="2023-05-21T18:31:12.003" v="475" actId="478"/>
          <ac:spMkLst>
            <pc:docMk/>
            <pc:sldMk cId="2849750611" sldId="262"/>
            <ac:spMk id="20" creationId="{44002809-332B-B083-D44F-CF8FF06C48E4}"/>
          </ac:spMkLst>
        </pc:spChg>
        <pc:spChg chg="del">
          <ac:chgData name="Simon Miles" userId="2b49e91f-7df8-4ded-b5cf-5e913f149054" providerId="ADAL" clId="{A09EE0C3-31B3-459A-95C2-0678312847AF}" dt="2023-05-21T18:31:12.003" v="475" actId="478"/>
          <ac:spMkLst>
            <pc:docMk/>
            <pc:sldMk cId="2849750611" sldId="262"/>
            <ac:spMk id="21" creationId="{78EDAE32-8F55-2C91-4FF6-F3968F1DBC81}"/>
          </ac:spMkLst>
        </pc:spChg>
        <pc:spChg chg="del">
          <ac:chgData name="Simon Miles" userId="2b49e91f-7df8-4ded-b5cf-5e913f149054" providerId="ADAL" clId="{A09EE0C3-31B3-459A-95C2-0678312847AF}" dt="2023-05-21T18:32:55.293" v="571" actId="478"/>
          <ac:spMkLst>
            <pc:docMk/>
            <pc:sldMk cId="2849750611" sldId="262"/>
            <ac:spMk id="22" creationId="{2B1F287E-DF2B-7D94-D59E-BB381501CDCF}"/>
          </ac:spMkLst>
        </pc:spChg>
        <pc:spChg chg="add mod">
          <ac:chgData name="Simon Miles" userId="2b49e91f-7df8-4ded-b5cf-5e913f149054" providerId="ADAL" clId="{A09EE0C3-31B3-459A-95C2-0678312847AF}" dt="2023-05-23T08:50:14.778" v="1221" actId="20577"/>
          <ac:spMkLst>
            <pc:docMk/>
            <pc:sldMk cId="2849750611" sldId="262"/>
            <ac:spMk id="23" creationId="{6C31EA19-A0BC-E5C7-7F03-005CD47D99A1}"/>
          </ac:spMkLst>
        </pc:spChg>
        <pc:spChg chg="del">
          <ac:chgData name="Simon Miles" userId="2b49e91f-7df8-4ded-b5cf-5e913f149054" providerId="ADAL" clId="{A09EE0C3-31B3-459A-95C2-0678312847AF}" dt="2023-05-21T18:32:55.293" v="571" actId="478"/>
          <ac:spMkLst>
            <pc:docMk/>
            <pc:sldMk cId="2849750611" sldId="262"/>
            <ac:spMk id="24" creationId="{98AEB383-1D37-43A7-33A5-11DAFB24E083}"/>
          </ac:spMkLst>
        </pc:spChg>
        <pc:picChg chg="add mod">
          <ac:chgData name="Simon Miles" userId="2b49e91f-7df8-4ded-b5cf-5e913f149054" providerId="ADAL" clId="{A09EE0C3-31B3-459A-95C2-0678312847AF}" dt="2023-05-21T18:50:29.332" v="921" actId="1076"/>
          <ac:picMkLst>
            <pc:docMk/>
            <pc:sldMk cId="2849750611" sldId="262"/>
            <ac:picMk id="3" creationId="{62B428DB-A268-00F1-ED54-906A1EAA2041}"/>
          </ac:picMkLst>
        </pc:picChg>
        <pc:picChg chg="add mod">
          <ac:chgData name="Simon Miles" userId="2b49e91f-7df8-4ded-b5cf-5e913f149054" providerId="ADAL" clId="{A09EE0C3-31B3-459A-95C2-0678312847AF}" dt="2023-05-23T08:50:04.162" v="1192" actId="14100"/>
          <ac:picMkLst>
            <pc:docMk/>
            <pc:sldMk cId="2849750611" sldId="262"/>
            <ac:picMk id="5" creationId="{7EEE2322-1F15-7DF7-8978-1C6632381540}"/>
          </ac:picMkLst>
        </pc:picChg>
        <pc:picChg chg="add del mod">
          <ac:chgData name="Simon Miles" userId="2b49e91f-7df8-4ded-b5cf-5e913f149054" providerId="ADAL" clId="{A09EE0C3-31B3-459A-95C2-0678312847AF}" dt="2023-05-23T08:49:44.335" v="1189" actId="478"/>
          <ac:picMkLst>
            <pc:docMk/>
            <pc:sldMk cId="2849750611" sldId="262"/>
            <ac:picMk id="7" creationId="{6C4163D4-FBC2-CBB1-A2E9-F72D84ED541F}"/>
          </ac:picMkLst>
        </pc:picChg>
      </pc:sldChg>
      <pc:sldChg chg="delSp modSp add mod">
        <pc:chgData name="Simon Miles" userId="2b49e91f-7df8-4ded-b5cf-5e913f149054" providerId="ADAL" clId="{A09EE0C3-31B3-459A-95C2-0678312847AF}" dt="2023-05-23T15:44:49.940" v="4032" actId="20577"/>
        <pc:sldMkLst>
          <pc:docMk/>
          <pc:sldMk cId="3003549805" sldId="263"/>
        </pc:sldMkLst>
        <pc:spChg chg="mod">
          <ac:chgData name="Simon Miles" userId="2b49e91f-7df8-4ded-b5cf-5e913f149054" providerId="ADAL" clId="{A09EE0C3-31B3-459A-95C2-0678312847AF}" dt="2023-05-23T15:34:10.469" v="3758" actId="20577"/>
          <ac:spMkLst>
            <pc:docMk/>
            <pc:sldMk cId="3003549805" sldId="263"/>
            <ac:spMk id="2" creationId="{3BBDD014-FE51-2E27-0740-5F81B21AFF01}"/>
          </ac:spMkLst>
        </pc:spChg>
        <pc:spChg chg="mod">
          <ac:chgData name="Simon Miles" userId="2b49e91f-7df8-4ded-b5cf-5e913f149054" providerId="ADAL" clId="{A09EE0C3-31B3-459A-95C2-0678312847AF}" dt="2023-05-23T15:44:49.940" v="4032" actId="20577"/>
          <ac:spMkLst>
            <pc:docMk/>
            <pc:sldMk cId="3003549805" sldId="263"/>
            <ac:spMk id="4" creationId="{0D1CE3A7-4B0F-EA2D-BFBE-ECC4B2D9C9F9}"/>
          </ac:spMkLst>
        </pc:spChg>
        <pc:spChg chg="del">
          <ac:chgData name="Simon Miles" userId="2b49e91f-7df8-4ded-b5cf-5e913f149054" providerId="ADAL" clId="{A09EE0C3-31B3-459A-95C2-0678312847AF}" dt="2023-05-21T18:50:38.615" v="923" actId="478"/>
          <ac:spMkLst>
            <pc:docMk/>
            <pc:sldMk cId="3003549805" sldId="263"/>
            <ac:spMk id="5" creationId="{9041C630-6AD1-9749-3E01-087A3643DA53}"/>
          </ac:spMkLst>
        </pc:spChg>
        <pc:spChg chg="mod">
          <ac:chgData name="Simon Miles" userId="2b49e91f-7df8-4ded-b5cf-5e913f149054" providerId="ADAL" clId="{A09EE0C3-31B3-459A-95C2-0678312847AF}" dt="2023-05-23T15:44:23.514" v="4022" actId="20577"/>
          <ac:spMkLst>
            <pc:docMk/>
            <pc:sldMk cId="3003549805" sldId="263"/>
            <ac:spMk id="9" creationId="{8AB9F5EF-7EF9-AF5C-0218-C25A8B7F1CCF}"/>
          </ac:spMkLst>
        </pc:spChg>
      </pc:sldChg>
      <pc:sldChg chg="del">
        <pc:chgData name="Simon Miles" userId="2b49e91f-7df8-4ded-b5cf-5e913f149054" providerId="ADAL" clId="{A09EE0C3-31B3-459A-95C2-0678312847AF}" dt="2023-05-21T18:30:16.117" v="468" actId="47"/>
        <pc:sldMkLst>
          <pc:docMk/>
          <pc:sldMk cId="4108035690" sldId="263"/>
        </pc:sldMkLst>
      </pc:sldChg>
      <pc:sldChg chg="new del">
        <pc:chgData name="Simon Miles" userId="2b49e91f-7df8-4ded-b5cf-5e913f149054" providerId="ADAL" clId="{A09EE0C3-31B3-459A-95C2-0678312847AF}" dt="2023-05-22T08:20:12.701" v="1039" actId="47"/>
        <pc:sldMkLst>
          <pc:docMk/>
          <pc:sldMk cId="1426382628" sldId="264"/>
        </pc:sldMkLst>
      </pc:sldChg>
      <pc:sldChg chg="addSp modSp add mod">
        <pc:chgData name="Simon Miles" userId="2b49e91f-7df8-4ded-b5cf-5e913f149054" providerId="ADAL" clId="{A09EE0C3-31B3-459A-95C2-0678312847AF}" dt="2023-05-25T12:18:20.338" v="11945" actId="20577"/>
        <pc:sldMkLst>
          <pc:docMk/>
          <pc:sldMk cId="2139895929" sldId="264"/>
        </pc:sldMkLst>
        <pc:spChg chg="mod">
          <ac:chgData name="Simon Miles" userId="2b49e91f-7df8-4ded-b5cf-5e913f149054" providerId="ADAL" clId="{A09EE0C3-31B3-459A-95C2-0678312847AF}" dt="2023-05-23T15:57:01.954" v="4421" actId="20577"/>
          <ac:spMkLst>
            <pc:docMk/>
            <pc:sldMk cId="2139895929" sldId="264"/>
            <ac:spMk id="2" creationId="{3BBDD014-FE51-2E27-0740-5F81B21AFF01}"/>
          </ac:spMkLst>
        </pc:spChg>
        <pc:spChg chg="mod">
          <ac:chgData name="Simon Miles" userId="2b49e91f-7df8-4ded-b5cf-5e913f149054" providerId="ADAL" clId="{A09EE0C3-31B3-459A-95C2-0678312847AF}" dt="2023-05-25T12:18:20.338" v="11945" actId="20577"/>
          <ac:spMkLst>
            <pc:docMk/>
            <pc:sldMk cId="2139895929" sldId="264"/>
            <ac:spMk id="4" creationId="{0D1CE3A7-4B0F-EA2D-BFBE-ECC4B2D9C9F9}"/>
          </ac:spMkLst>
        </pc:spChg>
        <pc:spChg chg="mod">
          <ac:chgData name="Simon Miles" userId="2b49e91f-7df8-4ded-b5cf-5e913f149054" providerId="ADAL" clId="{A09EE0C3-31B3-459A-95C2-0678312847AF}" dt="2023-05-23T15:57:15.873" v="4423" actId="20577"/>
          <ac:spMkLst>
            <pc:docMk/>
            <pc:sldMk cId="2139895929" sldId="264"/>
            <ac:spMk id="9" creationId="{8AB9F5EF-7EF9-AF5C-0218-C25A8B7F1CCF}"/>
          </ac:spMkLst>
        </pc:spChg>
        <pc:picChg chg="add mod">
          <ac:chgData name="Simon Miles" userId="2b49e91f-7df8-4ded-b5cf-5e913f149054" providerId="ADAL" clId="{A09EE0C3-31B3-459A-95C2-0678312847AF}" dt="2023-05-23T15:57:55.803" v="4431" actId="1076"/>
          <ac:picMkLst>
            <pc:docMk/>
            <pc:sldMk cId="2139895929" sldId="264"/>
            <ac:picMk id="5" creationId="{1C7F41B2-3CA8-28AF-82C5-BD7077FB5100}"/>
          </ac:picMkLst>
        </pc:picChg>
      </pc:sldChg>
      <pc:sldChg chg="del">
        <pc:chgData name="Simon Miles" userId="2b49e91f-7df8-4ded-b5cf-5e913f149054" providerId="ADAL" clId="{A09EE0C3-31B3-459A-95C2-0678312847AF}" dt="2023-05-21T18:30:14.205" v="467" actId="47"/>
        <pc:sldMkLst>
          <pc:docMk/>
          <pc:sldMk cId="4058571767" sldId="264"/>
        </pc:sldMkLst>
      </pc:sldChg>
      <pc:sldChg chg="modSp add mod">
        <pc:chgData name="Simon Miles" userId="2b49e91f-7df8-4ded-b5cf-5e913f149054" providerId="ADAL" clId="{A09EE0C3-31B3-459A-95C2-0678312847AF}" dt="2023-05-23T15:50:07.754" v="4390" actId="20577"/>
        <pc:sldMkLst>
          <pc:docMk/>
          <pc:sldMk cId="843172301" sldId="265"/>
        </pc:sldMkLst>
        <pc:spChg chg="mod">
          <ac:chgData name="Simon Miles" userId="2b49e91f-7df8-4ded-b5cf-5e913f149054" providerId="ADAL" clId="{A09EE0C3-31B3-459A-95C2-0678312847AF}" dt="2023-05-23T15:47:29.987" v="4184" actId="20577"/>
          <ac:spMkLst>
            <pc:docMk/>
            <pc:sldMk cId="843172301" sldId="265"/>
            <ac:spMk id="2" creationId="{3BBDD014-FE51-2E27-0740-5F81B21AFF01}"/>
          </ac:spMkLst>
        </pc:spChg>
        <pc:spChg chg="mod">
          <ac:chgData name="Simon Miles" userId="2b49e91f-7df8-4ded-b5cf-5e913f149054" providerId="ADAL" clId="{A09EE0C3-31B3-459A-95C2-0678312847AF}" dt="2023-05-23T15:45:00.791" v="4034" actId="20577"/>
          <ac:spMkLst>
            <pc:docMk/>
            <pc:sldMk cId="843172301" sldId="265"/>
            <ac:spMk id="4" creationId="{0D1CE3A7-4B0F-EA2D-BFBE-ECC4B2D9C9F9}"/>
          </ac:spMkLst>
        </pc:spChg>
        <pc:spChg chg="mod">
          <ac:chgData name="Simon Miles" userId="2b49e91f-7df8-4ded-b5cf-5e913f149054" providerId="ADAL" clId="{A09EE0C3-31B3-459A-95C2-0678312847AF}" dt="2023-05-23T15:50:07.754" v="4390" actId="20577"/>
          <ac:spMkLst>
            <pc:docMk/>
            <pc:sldMk cId="843172301" sldId="265"/>
            <ac:spMk id="9" creationId="{8AB9F5EF-7EF9-AF5C-0218-C25A8B7F1CCF}"/>
          </ac:spMkLst>
        </pc:spChg>
      </pc:sldChg>
      <pc:sldChg chg="del">
        <pc:chgData name="Simon Miles" userId="2b49e91f-7df8-4ded-b5cf-5e913f149054" providerId="ADAL" clId="{A09EE0C3-31B3-459A-95C2-0678312847AF}" dt="2023-05-21T18:30:09.895" v="466" actId="47"/>
        <pc:sldMkLst>
          <pc:docMk/>
          <pc:sldMk cId="944934536" sldId="265"/>
        </pc:sldMkLst>
      </pc:sldChg>
      <pc:sldChg chg="addSp modSp add mod">
        <pc:chgData name="Simon Miles" userId="2b49e91f-7df8-4ded-b5cf-5e913f149054" providerId="ADAL" clId="{A09EE0C3-31B3-459A-95C2-0678312847AF}" dt="2023-05-23T15:44:45.898" v="4030" actId="20577"/>
        <pc:sldMkLst>
          <pc:docMk/>
          <pc:sldMk cId="188880447" sldId="266"/>
        </pc:sldMkLst>
        <pc:spChg chg="add mod ord">
          <ac:chgData name="Simon Miles" userId="2b49e91f-7df8-4ded-b5cf-5e913f149054" providerId="ADAL" clId="{A09EE0C3-31B3-459A-95C2-0678312847AF}" dt="2023-05-23T15:29:47.682" v="3713" actId="14100"/>
          <ac:spMkLst>
            <pc:docMk/>
            <pc:sldMk cId="188880447" sldId="266"/>
            <ac:spMk id="3" creationId="{913E590C-98C3-8021-1DA5-2500F63CCB7F}"/>
          </ac:spMkLst>
        </pc:spChg>
        <pc:spChg chg="mod">
          <ac:chgData name="Simon Miles" userId="2b49e91f-7df8-4ded-b5cf-5e913f149054" providerId="ADAL" clId="{A09EE0C3-31B3-459A-95C2-0678312847AF}" dt="2023-05-23T15:44:45.898" v="4030" actId="20577"/>
          <ac:spMkLst>
            <pc:docMk/>
            <pc:sldMk cId="188880447" sldId="266"/>
            <ac:spMk id="4" creationId="{0D1CE3A7-4B0F-EA2D-BFBE-ECC4B2D9C9F9}"/>
          </ac:spMkLst>
        </pc:spChg>
        <pc:spChg chg="add mod ord">
          <ac:chgData name="Simon Miles" userId="2b49e91f-7df8-4ded-b5cf-5e913f149054" providerId="ADAL" clId="{A09EE0C3-31B3-459A-95C2-0678312847AF}" dt="2023-05-23T15:30:04.910" v="3718" actId="14100"/>
          <ac:spMkLst>
            <pc:docMk/>
            <pc:sldMk cId="188880447" sldId="266"/>
            <ac:spMk id="5" creationId="{54CD3C2B-6033-747E-798A-D57A5D517EEF}"/>
          </ac:spMkLst>
        </pc:spChg>
        <pc:spChg chg="add mod ord">
          <ac:chgData name="Simon Miles" userId="2b49e91f-7df8-4ded-b5cf-5e913f149054" providerId="ADAL" clId="{A09EE0C3-31B3-459A-95C2-0678312847AF}" dt="2023-05-23T15:31:34.054" v="3730" actId="14100"/>
          <ac:spMkLst>
            <pc:docMk/>
            <pc:sldMk cId="188880447" sldId="266"/>
            <ac:spMk id="6" creationId="{CFB285F5-5ECC-EC08-FC0A-31C7BCA94FC2}"/>
          </ac:spMkLst>
        </pc:spChg>
        <pc:spChg chg="add mod ord">
          <ac:chgData name="Simon Miles" userId="2b49e91f-7df8-4ded-b5cf-5e913f149054" providerId="ADAL" clId="{A09EE0C3-31B3-459A-95C2-0678312847AF}" dt="2023-05-23T15:31:46.104" v="3733" actId="167"/>
          <ac:spMkLst>
            <pc:docMk/>
            <pc:sldMk cId="188880447" sldId="266"/>
            <ac:spMk id="7" creationId="{A4028681-4A96-7905-FB92-359CF34E5CFA}"/>
          </ac:spMkLst>
        </pc:spChg>
        <pc:spChg chg="mod">
          <ac:chgData name="Simon Miles" userId="2b49e91f-7df8-4ded-b5cf-5e913f149054" providerId="ADAL" clId="{A09EE0C3-31B3-459A-95C2-0678312847AF}" dt="2023-05-23T15:33:09.879" v="3745" actId="20577"/>
          <ac:spMkLst>
            <pc:docMk/>
            <pc:sldMk cId="188880447" sldId="266"/>
            <ac:spMk id="9" creationId="{8AB9F5EF-7EF9-AF5C-0218-C25A8B7F1CCF}"/>
          </ac:spMkLst>
        </pc:spChg>
      </pc:sldChg>
      <pc:sldChg chg="del">
        <pc:chgData name="Simon Miles" userId="2b49e91f-7df8-4ded-b5cf-5e913f149054" providerId="ADAL" clId="{A09EE0C3-31B3-459A-95C2-0678312847AF}" dt="2023-05-21T18:30:09.895" v="466" actId="47"/>
        <pc:sldMkLst>
          <pc:docMk/>
          <pc:sldMk cId="1601326127" sldId="266"/>
        </pc:sldMkLst>
      </pc:sldChg>
      <pc:sldChg chg="add del">
        <pc:chgData name="Simon Miles" userId="2b49e91f-7df8-4ded-b5cf-5e913f149054" providerId="ADAL" clId="{A09EE0C3-31B3-459A-95C2-0678312847AF}" dt="2023-05-23T15:37:49.809" v="3880" actId="47"/>
        <pc:sldMkLst>
          <pc:docMk/>
          <pc:sldMk cId="2505284761" sldId="267"/>
        </pc:sldMkLst>
      </pc:sldChg>
      <pc:sldChg chg="del">
        <pc:chgData name="Simon Miles" userId="2b49e91f-7df8-4ded-b5cf-5e913f149054" providerId="ADAL" clId="{A09EE0C3-31B3-459A-95C2-0678312847AF}" dt="2023-05-21T18:30:09.895" v="466" actId="47"/>
        <pc:sldMkLst>
          <pc:docMk/>
          <pc:sldMk cId="3132506488" sldId="267"/>
        </pc:sldMkLst>
      </pc:sldChg>
      <pc:sldChg chg="del">
        <pc:chgData name="Simon Miles" userId="2b49e91f-7df8-4ded-b5cf-5e913f149054" providerId="ADAL" clId="{A09EE0C3-31B3-459A-95C2-0678312847AF}" dt="2023-05-21T18:30:09.895" v="466" actId="47"/>
        <pc:sldMkLst>
          <pc:docMk/>
          <pc:sldMk cId="314386324" sldId="268"/>
        </pc:sldMkLst>
      </pc:sldChg>
      <pc:sldChg chg="addSp delSp modSp add mod">
        <pc:chgData name="Simon Miles" userId="2b49e91f-7df8-4ded-b5cf-5e913f149054" providerId="ADAL" clId="{A09EE0C3-31B3-459A-95C2-0678312847AF}" dt="2023-05-23T16:07:35.681" v="4714" actId="20577"/>
        <pc:sldMkLst>
          <pc:docMk/>
          <pc:sldMk cId="1985564609" sldId="268"/>
        </pc:sldMkLst>
        <pc:spChg chg="mod">
          <ac:chgData name="Simon Miles" userId="2b49e91f-7df8-4ded-b5cf-5e913f149054" providerId="ADAL" clId="{A09EE0C3-31B3-459A-95C2-0678312847AF}" dt="2023-05-23T09:24:03.967" v="2101" actId="20577"/>
          <ac:spMkLst>
            <pc:docMk/>
            <pc:sldMk cId="1985564609" sldId="268"/>
            <ac:spMk id="2" creationId="{3BBDD014-FE51-2E27-0740-5F81B21AFF01}"/>
          </ac:spMkLst>
        </pc:spChg>
        <pc:spChg chg="add mod">
          <ac:chgData name="Simon Miles" userId="2b49e91f-7df8-4ded-b5cf-5e913f149054" providerId="ADAL" clId="{A09EE0C3-31B3-459A-95C2-0678312847AF}" dt="2023-05-23T09:33:53.206" v="2226" actId="1076"/>
          <ac:spMkLst>
            <pc:docMk/>
            <pc:sldMk cId="1985564609" sldId="268"/>
            <ac:spMk id="3" creationId="{FF82FA4E-B71B-6B94-4801-787FEA25DB17}"/>
          </ac:spMkLst>
        </pc:spChg>
        <pc:spChg chg="mod">
          <ac:chgData name="Simon Miles" userId="2b49e91f-7df8-4ded-b5cf-5e913f149054" providerId="ADAL" clId="{A09EE0C3-31B3-459A-95C2-0678312847AF}" dt="2023-05-23T09:12:47.418" v="2079" actId="20577"/>
          <ac:spMkLst>
            <pc:docMk/>
            <pc:sldMk cId="1985564609" sldId="268"/>
            <ac:spMk id="4" creationId="{0D1CE3A7-4B0F-EA2D-BFBE-ECC4B2D9C9F9}"/>
          </ac:spMkLst>
        </pc:spChg>
        <pc:spChg chg="add mod">
          <ac:chgData name="Simon Miles" userId="2b49e91f-7df8-4ded-b5cf-5e913f149054" providerId="ADAL" clId="{A09EE0C3-31B3-459A-95C2-0678312847AF}" dt="2023-05-23T09:33:53.206" v="2226" actId="1076"/>
          <ac:spMkLst>
            <pc:docMk/>
            <pc:sldMk cId="1985564609" sldId="268"/>
            <ac:spMk id="5" creationId="{B6F40DCC-D360-40D0-19AD-93CAD76CA14A}"/>
          </ac:spMkLst>
        </pc:spChg>
        <pc:spChg chg="add mod">
          <ac:chgData name="Simon Miles" userId="2b49e91f-7df8-4ded-b5cf-5e913f149054" providerId="ADAL" clId="{A09EE0C3-31B3-459A-95C2-0678312847AF}" dt="2023-05-23T09:33:53.206" v="2226" actId="1076"/>
          <ac:spMkLst>
            <pc:docMk/>
            <pc:sldMk cId="1985564609" sldId="268"/>
            <ac:spMk id="6" creationId="{4096F65E-80FB-8CC6-C10D-955078F0CA8A}"/>
          </ac:spMkLst>
        </pc:spChg>
        <pc:spChg chg="add del mod">
          <ac:chgData name="Simon Miles" userId="2b49e91f-7df8-4ded-b5cf-5e913f149054" providerId="ADAL" clId="{A09EE0C3-31B3-459A-95C2-0678312847AF}" dt="2023-05-23T09:08:12.026" v="2002" actId="478"/>
          <ac:spMkLst>
            <pc:docMk/>
            <pc:sldMk cId="1985564609" sldId="268"/>
            <ac:spMk id="7" creationId="{083E57DC-A74C-8398-48F0-3BC06391EA93}"/>
          </ac:spMkLst>
        </pc:spChg>
        <pc:spChg chg="add mod ord">
          <ac:chgData name="Simon Miles" userId="2b49e91f-7df8-4ded-b5cf-5e913f149054" providerId="ADAL" clId="{A09EE0C3-31B3-459A-95C2-0678312847AF}" dt="2023-05-23T16:07:35.681" v="4714" actId="20577"/>
          <ac:spMkLst>
            <pc:docMk/>
            <pc:sldMk cId="1985564609" sldId="268"/>
            <ac:spMk id="8" creationId="{70A7AA82-6740-33BF-26E7-EF6AC8421A76}"/>
          </ac:spMkLst>
        </pc:spChg>
        <pc:spChg chg="del mod">
          <ac:chgData name="Simon Miles" userId="2b49e91f-7df8-4ded-b5cf-5e913f149054" providerId="ADAL" clId="{A09EE0C3-31B3-459A-95C2-0678312847AF}" dt="2023-05-23T09:06:18.972" v="1868" actId="478"/>
          <ac:spMkLst>
            <pc:docMk/>
            <pc:sldMk cId="1985564609" sldId="268"/>
            <ac:spMk id="9" creationId="{8AB9F5EF-7EF9-AF5C-0218-C25A8B7F1CCF}"/>
          </ac:spMkLst>
        </pc:spChg>
        <pc:spChg chg="add mod ord">
          <ac:chgData name="Simon Miles" userId="2b49e91f-7df8-4ded-b5cf-5e913f149054" providerId="ADAL" clId="{A09EE0C3-31B3-459A-95C2-0678312847AF}" dt="2023-05-23T09:34:56.039" v="2290" actId="5793"/>
          <ac:spMkLst>
            <pc:docMk/>
            <pc:sldMk cId="1985564609" sldId="268"/>
            <ac:spMk id="10" creationId="{639915E7-9DF5-93FD-3375-3EA58E0DD3AA}"/>
          </ac:spMkLst>
        </pc:spChg>
        <pc:spChg chg="add mod">
          <ac:chgData name="Simon Miles" userId="2b49e91f-7df8-4ded-b5cf-5e913f149054" providerId="ADAL" clId="{A09EE0C3-31B3-459A-95C2-0678312847AF}" dt="2023-05-23T09:44:09.930" v="2602" actId="13822"/>
          <ac:spMkLst>
            <pc:docMk/>
            <pc:sldMk cId="1985564609" sldId="268"/>
            <ac:spMk id="11" creationId="{32CFDE27-AE84-44E1-722A-9F8C5A54E14E}"/>
          </ac:spMkLst>
        </pc:spChg>
        <pc:spChg chg="add del mod">
          <ac:chgData name="Simon Miles" userId="2b49e91f-7df8-4ded-b5cf-5e913f149054" providerId="ADAL" clId="{A09EE0C3-31B3-459A-95C2-0678312847AF}" dt="2023-05-23T09:36:08.095" v="2360" actId="478"/>
          <ac:spMkLst>
            <pc:docMk/>
            <pc:sldMk cId="1985564609" sldId="268"/>
            <ac:spMk id="12" creationId="{C170D2BA-C28B-0300-CC5F-32F3372AC6E5}"/>
          </ac:spMkLst>
        </pc:spChg>
        <pc:spChg chg="add mod">
          <ac:chgData name="Simon Miles" userId="2b49e91f-7df8-4ded-b5cf-5e913f149054" providerId="ADAL" clId="{A09EE0C3-31B3-459A-95C2-0678312847AF}" dt="2023-05-23T09:38:17.629" v="2437" actId="1076"/>
          <ac:spMkLst>
            <pc:docMk/>
            <pc:sldMk cId="1985564609" sldId="268"/>
            <ac:spMk id="13" creationId="{E65C5E13-09C7-7731-E03E-75F2F79EE664}"/>
          </ac:spMkLst>
        </pc:spChg>
        <pc:spChg chg="add mod">
          <ac:chgData name="Simon Miles" userId="2b49e91f-7df8-4ded-b5cf-5e913f149054" providerId="ADAL" clId="{A09EE0C3-31B3-459A-95C2-0678312847AF}" dt="2023-05-23T09:38:17.629" v="2437" actId="1076"/>
          <ac:spMkLst>
            <pc:docMk/>
            <pc:sldMk cId="1985564609" sldId="268"/>
            <ac:spMk id="14" creationId="{B34FF50B-3771-13CA-067B-726BD0EF3945}"/>
          </ac:spMkLst>
        </pc:spChg>
        <pc:spChg chg="add mod">
          <ac:chgData name="Simon Miles" userId="2b49e91f-7df8-4ded-b5cf-5e913f149054" providerId="ADAL" clId="{A09EE0C3-31B3-459A-95C2-0678312847AF}" dt="2023-05-23T09:38:17.629" v="2437" actId="1076"/>
          <ac:spMkLst>
            <pc:docMk/>
            <pc:sldMk cId="1985564609" sldId="268"/>
            <ac:spMk id="15" creationId="{9E12C66D-8D7E-89FC-C730-024517EE51F2}"/>
          </ac:spMkLst>
        </pc:spChg>
        <pc:spChg chg="add del mod">
          <ac:chgData name="Simon Miles" userId="2b49e91f-7df8-4ded-b5cf-5e913f149054" providerId="ADAL" clId="{A09EE0C3-31B3-459A-95C2-0678312847AF}" dt="2023-05-23T09:39:05.733" v="2441" actId="478"/>
          <ac:spMkLst>
            <pc:docMk/>
            <pc:sldMk cId="1985564609" sldId="268"/>
            <ac:spMk id="16" creationId="{74795B65-EB28-AC2F-D3F7-ACBE065CFD6A}"/>
          </ac:spMkLst>
        </pc:spChg>
        <pc:spChg chg="add mod">
          <ac:chgData name="Simon Miles" userId="2b49e91f-7df8-4ded-b5cf-5e913f149054" providerId="ADAL" clId="{A09EE0C3-31B3-459A-95C2-0678312847AF}" dt="2023-05-23T09:39:47.244" v="2457" actId="1076"/>
          <ac:spMkLst>
            <pc:docMk/>
            <pc:sldMk cId="1985564609" sldId="268"/>
            <ac:spMk id="17" creationId="{EBD6726D-F89F-78FC-7970-C29902A890FD}"/>
          </ac:spMkLst>
        </pc:spChg>
        <pc:spChg chg="add mod">
          <ac:chgData name="Simon Miles" userId="2b49e91f-7df8-4ded-b5cf-5e913f149054" providerId="ADAL" clId="{A09EE0C3-31B3-459A-95C2-0678312847AF}" dt="2023-05-23T09:44:31.032" v="2604" actId="14100"/>
          <ac:spMkLst>
            <pc:docMk/>
            <pc:sldMk cId="1985564609" sldId="268"/>
            <ac:spMk id="24" creationId="{EC1E8A59-D6B5-B384-A800-BCB2918AE4F9}"/>
          </ac:spMkLst>
        </pc:spChg>
        <pc:spChg chg="add mod">
          <ac:chgData name="Simon Miles" userId="2b49e91f-7df8-4ded-b5cf-5e913f149054" providerId="ADAL" clId="{A09EE0C3-31B3-459A-95C2-0678312847AF}" dt="2023-05-23T09:43:13.930" v="2565" actId="1076"/>
          <ac:spMkLst>
            <pc:docMk/>
            <pc:sldMk cId="1985564609" sldId="268"/>
            <ac:spMk id="25" creationId="{D67BCAE8-B583-5ED8-5662-EA7FF669599C}"/>
          </ac:spMkLst>
        </pc:spChg>
        <pc:spChg chg="add mod ord">
          <ac:chgData name="Simon Miles" userId="2b49e91f-7df8-4ded-b5cf-5e913f149054" providerId="ADAL" clId="{A09EE0C3-31B3-459A-95C2-0678312847AF}" dt="2023-05-23T09:44:45.468" v="2605" actId="14100"/>
          <ac:spMkLst>
            <pc:docMk/>
            <pc:sldMk cId="1985564609" sldId="268"/>
            <ac:spMk id="33" creationId="{B3930AEA-3F88-E418-3F53-2939EFD0A9B6}"/>
          </ac:spMkLst>
        </pc:spChg>
        <pc:cxnChg chg="add">
          <ac:chgData name="Simon Miles" userId="2b49e91f-7df8-4ded-b5cf-5e913f149054" providerId="ADAL" clId="{A09EE0C3-31B3-459A-95C2-0678312847AF}" dt="2023-05-23T09:39:56.798" v="2458" actId="11529"/>
          <ac:cxnSpMkLst>
            <pc:docMk/>
            <pc:sldMk cId="1985564609" sldId="268"/>
            <ac:cxnSpMk id="19" creationId="{04F60F54-7353-CD60-9083-5F6829834A61}"/>
          </ac:cxnSpMkLst>
        </pc:cxnChg>
        <pc:cxnChg chg="add mod">
          <ac:chgData name="Simon Miles" userId="2b49e91f-7df8-4ded-b5cf-5e913f149054" providerId="ADAL" clId="{A09EE0C3-31B3-459A-95C2-0678312847AF}" dt="2023-05-23T09:40:15.881" v="2463" actId="14100"/>
          <ac:cxnSpMkLst>
            <pc:docMk/>
            <pc:sldMk cId="1985564609" sldId="268"/>
            <ac:cxnSpMk id="20" creationId="{58179E40-3528-81C5-2558-000F4D4D070C}"/>
          </ac:cxnSpMkLst>
        </pc:cxnChg>
        <pc:cxnChg chg="add mod">
          <ac:chgData name="Simon Miles" userId="2b49e91f-7df8-4ded-b5cf-5e913f149054" providerId="ADAL" clId="{A09EE0C3-31B3-459A-95C2-0678312847AF}" dt="2023-05-23T09:44:31.032" v="2604" actId="14100"/>
          <ac:cxnSpMkLst>
            <pc:docMk/>
            <pc:sldMk cId="1985564609" sldId="268"/>
            <ac:cxnSpMk id="26" creationId="{22E974E3-F014-A3EA-9513-100FD9E5A108}"/>
          </ac:cxnSpMkLst>
        </pc:cxnChg>
        <pc:cxnChg chg="add mod">
          <ac:chgData name="Simon Miles" userId="2b49e91f-7df8-4ded-b5cf-5e913f149054" providerId="ADAL" clId="{A09EE0C3-31B3-459A-95C2-0678312847AF}" dt="2023-05-23T09:43:27.692" v="2567" actId="14100"/>
          <ac:cxnSpMkLst>
            <pc:docMk/>
            <pc:sldMk cId="1985564609" sldId="268"/>
            <ac:cxnSpMk id="29" creationId="{CF4FC594-B4C2-14CF-8F3E-D40560F46718}"/>
          </ac:cxnSpMkLst>
        </pc:cxnChg>
      </pc:sldChg>
      <pc:sldChg chg="addSp modSp add mod">
        <pc:chgData name="Simon Miles" userId="2b49e91f-7df8-4ded-b5cf-5e913f149054" providerId="ADAL" clId="{A09EE0C3-31B3-459A-95C2-0678312847AF}" dt="2023-05-23T16:07:02.777" v="4713" actId="113"/>
        <pc:sldMkLst>
          <pc:docMk/>
          <pc:sldMk cId="3690062895" sldId="269"/>
        </pc:sldMkLst>
        <pc:spChg chg="mod">
          <ac:chgData name="Simon Miles" userId="2b49e91f-7df8-4ded-b5cf-5e913f149054" providerId="ADAL" clId="{A09EE0C3-31B3-459A-95C2-0678312847AF}" dt="2023-05-23T08:58:22.420" v="1373" actId="20577"/>
          <ac:spMkLst>
            <pc:docMk/>
            <pc:sldMk cId="3690062895" sldId="269"/>
            <ac:spMk id="2" creationId="{3BBDD014-FE51-2E27-0740-5F81B21AFF01}"/>
          </ac:spMkLst>
        </pc:spChg>
        <pc:spChg chg="mod">
          <ac:chgData name="Simon Miles" userId="2b49e91f-7df8-4ded-b5cf-5e913f149054" providerId="ADAL" clId="{A09EE0C3-31B3-459A-95C2-0678312847AF}" dt="2023-05-23T16:02:40.355" v="4590" actId="20577"/>
          <ac:spMkLst>
            <pc:docMk/>
            <pc:sldMk cId="3690062895" sldId="269"/>
            <ac:spMk id="4" creationId="{0D1CE3A7-4B0F-EA2D-BFBE-ECC4B2D9C9F9}"/>
          </ac:spMkLst>
        </pc:spChg>
        <pc:spChg chg="add mod">
          <ac:chgData name="Simon Miles" userId="2b49e91f-7df8-4ded-b5cf-5e913f149054" providerId="ADAL" clId="{A09EE0C3-31B3-459A-95C2-0678312847AF}" dt="2023-05-23T16:03:05.271" v="4591" actId="14100"/>
          <ac:spMkLst>
            <pc:docMk/>
            <pc:sldMk cId="3690062895" sldId="269"/>
            <ac:spMk id="7" creationId="{B9FC347E-8976-9366-2507-5FC35D875A6B}"/>
          </ac:spMkLst>
        </pc:spChg>
        <pc:spChg chg="add mod">
          <ac:chgData name="Simon Miles" userId="2b49e91f-7df8-4ded-b5cf-5e913f149054" providerId="ADAL" clId="{A09EE0C3-31B3-459A-95C2-0678312847AF}" dt="2023-05-23T09:10:06.523" v="2012" actId="20577"/>
          <ac:spMkLst>
            <pc:docMk/>
            <pc:sldMk cId="3690062895" sldId="269"/>
            <ac:spMk id="8" creationId="{9051A66F-FE8E-449B-D8E5-749D9FB7695A}"/>
          </ac:spMkLst>
        </pc:spChg>
        <pc:spChg chg="mod">
          <ac:chgData name="Simon Miles" userId="2b49e91f-7df8-4ded-b5cf-5e913f149054" providerId="ADAL" clId="{A09EE0C3-31B3-459A-95C2-0678312847AF}" dt="2023-05-23T16:07:02.777" v="4713" actId="113"/>
          <ac:spMkLst>
            <pc:docMk/>
            <pc:sldMk cId="3690062895" sldId="269"/>
            <ac:spMk id="9" creationId="{8AB9F5EF-7EF9-AF5C-0218-C25A8B7F1CCF}"/>
          </ac:spMkLst>
        </pc:spChg>
        <pc:spChg chg="add mod">
          <ac:chgData name="Simon Miles" userId="2b49e91f-7df8-4ded-b5cf-5e913f149054" providerId="ADAL" clId="{A09EE0C3-31B3-459A-95C2-0678312847AF}" dt="2023-05-23T16:00:44.083" v="4444" actId="1076"/>
          <ac:spMkLst>
            <pc:docMk/>
            <pc:sldMk cId="3690062895" sldId="269"/>
            <ac:spMk id="10" creationId="{CB49EDB7-FEAC-8C2B-55D3-6B926331F019}"/>
          </ac:spMkLst>
        </pc:spChg>
        <pc:spChg chg="add mod">
          <ac:chgData name="Simon Miles" userId="2b49e91f-7df8-4ded-b5cf-5e913f149054" providerId="ADAL" clId="{A09EE0C3-31B3-459A-95C2-0678312847AF}" dt="2023-05-23T16:00:31.891" v="4441" actId="1076"/>
          <ac:spMkLst>
            <pc:docMk/>
            <pc:sldMk cId="3690062895" sldId="269"/>
            <ac:spMk id="11" creationId="{D06996BF-5CCB-294C-7A96-174678872EC4}"/>
          </ac:spMkLst>
        </pc:spChg>
        <pc:spChg chg="add mod">
          <ac:chgData name="Simon Miles" userId="2b49e91f-7df8-4ded-b5cf-5e913f149054" providerId="ADAL" clId="{A09EE0C3-31B3-459A-95C2-0678312847AF}" dt="2023-05-23T16:02:03.052" v="4588" actId="14100"/>
          <ac:spMkLst>
            <pc:docMk/>
            <pc:sldMk cId="3690062895" sldId="269"/>
            <ac:spMk id="12" creationId="{331A7235-E2B7-6520-810A-AB89AA0FA527}"/>
          </ac:spMkLst>
        </pc:spChg>
      </pc:sldChg>
      <pc:sldChg chg="addSp delSp modSp add del mod">
        <pc:chgData name="Simon Miles" userId="2b49e91f-7df8-4ded-b5cf-5e913f149054" providerId="ADAL" clId="{A09EE0C3-31B3-459A-95C2-0678312847AF}" dt="2023-05-23T08:58:12.370" v="1360" actId="47"/>
        <pc:sldMkLst>
          <pc:docMk/>
          <pc:sldMk cId="4147131641" sldId="269"/>
        </pc:sldMkLst>
        <pc:spChg chg="mod">
          <ac:chgData name="Simon Miles" userId="2b49e91f-7df8-4ded-b5cf-5e913f149054" providerId="ADAL" clId="{A09EE0C3-31B3-459A-95C2-0678312847AF}" dt="2023-05-23T08:53:35.526" v="1248" actId="20577"/>
          <ac:spMkLst>
            <pc:docMk/>
            <pc:sldMk cId="4147131641" sldId="269"/>
            <ac:spMk id="2" creationId="{3BBDD014-FE51-2E27-0740-5F81B21AFF01}"/>
          </ac:spMkLst>
        </pc:spChg>
        <pc:spChg chg="mod">
          <ac:chgData name="Simon Miles" userId="2b49e91f-7df8-4ded-b5cf-5e913f149054" providerId="ADAL" clId="{A09EE0C3-31B3-459A-95C2-0678312847AF}" dt="2023-05-23T08:53:47.602" v="1251" actId="20577"/>
          <ac:spMkLst>
            <pc:docMk/>
            <pc:sldMk cId="4147131641" sldId="269"/>
            <ac:spMk id="4" creationId="{0D1CE3A7-4B0F-EA2D-BFBE-ECC4B2D9C9F9}"/>
          </ac:spMkLst>
        </pc:spChg>
        <pc:spChg chg="del">
          <ac:chgData name="Simon Miles" userId="2b49e91f-7df8-4ded-b5cf-5e913f149054" providerId="ADAL" clId="{A09EE0C3-31B3-459A-95C2-0678312847AF}" dt="2023-05-23T08:53:41.990" v="1249" actId="478"/>
          <ac:spMkLst>
            <pc:docMk/>
            <pc:sldMk cId="4147131641" sldId="269"/>
            <ac:spMk id="6" creationId="{8525F938-7339-8100-4E6C-870EC52C7256}"/>
          </ac:spMkLst>
        </pc:spChg>
        <pc:spChg chg="add del">
          <ac:chgData name="Simon Miles" userId="2b49e91f-7df8-4ded-b5cf-5e913f149054" providerId="ADAL" clId="{A09EE0C3-31B3-459A-95C2-0678312847AF}" dt="2023-05-23T08:52:55.143" v="1225" actId="478"/>
          <ac:spMkLst>
            <pc:docMk/>
            <pc:sldMk cId="4147131641" sldId="269"/>
            <ac:spMk id="7" creationId="{BCF58E8B-DA96-DBCC-BE9F-C37D5CAAE3E7}"/>
          </ac:spMkLst>
        </pc:spChg>
        <pc:spChg chg="add del mod">
          <ac:chgData name="Simon Miles" userId="2b49e91f-7df8-4ded-b5cf-5e913f149054" providerId="ADAL" clId="{A09EE0C3-31B3-459A-95C2-0678312847AF}" dt="2023-05-23T08:55:45.302" v="1255" actId="478"/>
          <ac:spMkLst>
            <pc:docMk/>
            <pc:sldMk cId="4147131641" sldId="269"/>
            <ac:spMk id="8" creationId="{E0058D1C-28D4-C94E-79F4-1B7296C1E5AB}"/>
          </ac:spMkLst>
        </pc:spChg>
        <pc:spChg chg="del">
          <ac:chgData name="Simon Miles" userId="2b49e91f-7df8-4ded-b5cf-5e913f149054" providerId="ADAL" clId="{A09EE0C3-31B3-459A-95C2-0678312847AF}" dt="2023-05-23T08:55:49.527" v="1256" actId="478"/>
          <ac:spMkLst>
            <pc:docMk/>
            <pc:sldMk cId="4147131641" sldId="269"/>
            <ac:spMk id="9" creationId="{8AB9F5EF-7EF9-AF5C-0218-C25A8B7F1CCF}"/>
          </ac:spMkLst>
        </pc:spChg>
        <pc:spChg chg="add del mod">
          <ac:chgData name="Simon Miles" userId="2b49e91f-7df8-4ded-b5cf-5e913f149054" providerId="ADAL" clId="{A09EE0C3-31B3-459A-95C2-0678312847AF}" dt="2023-05-23T08:53:57.376" v="1252" actId="478"/>
          <ac:spMkLst>
            <pc:docMk/>
            <pc:sldMk cId="4147131641" sldId="269"/>
            <ac:spMk id="11" creationId="{2E70D4A2-C29D-045F-AF79-3FF11CC76D0E}"/>
          </ac:spMkLst>
        </pc:spChg>
        <pc:spChg chg="add del mod">
          <ac:chgData name="Simon Miles" userId="2b49e91f-7df8-4ded-b5cf-5e913f149054" providerId="ADAL" clId="{A09EE0C3-31B3-459A-95C2-0678312847AF}" dt="2023-05-23T08:56:37.011" v="1272" actId="478"/>
          <ac:spMkLst>
            <pc:docMk/>
            <pc:sldMk cId="4147131641" sldId="269"/>
            <ac:spMk id="12" creationId="{A5D9EBD7-7145-1A4B-FA85-F0A92B12B58F}"/>
          </ac:spMkLst>
        </pc:spChg>
        <pc:spChg chg="add mod">
          <ac:chgData name="Simon Miles" userId="2b49e91f-7df8-4ded-b5cf-5e913f149054" providerId="ADAL" clId="{A09EE0C3-31B3-459A-95C2-0678312847AF}" dt="2023-05-23T08:57:45.235" v="1335" actId="13822"/>
          <ac:spMkLst>
            <pc:docMk/>
            <pc:sldMk cId="4147131641" sldId="269"/>
            <ac:spMk id="13" creationId="{B5C029A0-1384-53E6-B5A1-556D7A973293}"/>
          </ac:spMkLst>
        </pc:spChg>
        <pc:spChg chg="add mod">
          <ac:chgData name="Simon Miles" userId="2b49e91f-7df8-4ded-b5cf-5e913f149054" providerId="ADAL" clId="{A09EE0C3-31B3-459A-95C2-0678312847AF}" dt="2023-05-23T08:57:58.040" v="1359" actId="20577"/>
          <ac:spMkLst>
            <pc:docMk/>
            <pc:sldMk cId="4147131641" sldId="269"/>
            <ac:spMk id="14" creationId="{1EDFB345-B196-CB88-3053-F0C07CA33EAC}"/>
          </ac:spMkLst>
        </pc:spChg>
        <pc:spChg chg="del">
          <ac:chgData name="Simon Miles" userId="2b49e91f-7df8-4ded-b5cf-5e913f149054" providerId="ADAL" clId="{A09EE0C3-31B3-459A-95C2-0678312847AF}" dt="2023-05-23T08:53:41.990" v="1249" actId="478"/>
          <ac:spMkLst>
            <pc:docMk/>
            <pc:sldMk cId="4147131641" sldId="269"/>
            <ac:spMk id="23" creationId="{6C31EA19-A0BC-E5C7-7F03-005CD47D99A1}"/>
          </ac:spMkLst>
        </pc:spChg>
        <pc:picChg chg="del">
          <ac:chgData name="Simon Miles" userId="2b49e91f-7df8-4ded-b5cf-5e913f149054" providerId="ADAL" clId="{A09EE0C3-31B3-459A-95C2-0678312847AF}" dt="2023-05-23T08:53:41.990" v="1249" actId="478"/>
          <ac:picMkLst>
            <pc:docMk/>
            <pc:sldMk cId="4147131641" sldId="269"/>
            <ac:picMk id="3" creationId="{62B428DB-A268-00F1-ED54-906A1EAA2041}"/>
          </ac:picMkLst>
        </pc:picChg>
        <pc:picChg chg="del">
          <ac:chgData name="Simon Miles" userId="2b49e91f-7df8-4ded-b5cf-5e913f149054" providerId="ADAL" clId="{A09EE0C3-31B3-459A-95C2-0678312847AF}" dt="2023-05-23T08:53:41.990" v="1249" actId="478"/>
          <ac:picMkLst>
            <pc:docMk/>
            <pc:sldMk cId="4147131641" sldId="269"/>
            <ac:picMk id="5" creationId="{7EEE2322-1F15-7DF7-8978-1C6632381540}"/>
          </ac:picMkLst>
        </pc:picChg>
      </pc:sldChg>
      <pc:sldChg chg="addSp modSp add mod ord">
        <pc:chgData name="Simon Miles" userId="2b49e91f-7df8-4ded-b5cf-5e913f149054" providerId="ADAL" clId="{A09EE0C3-31B3-459A-95C2-0678312847AF}" dt="2023-05-25T12:30:28.663" v="11993" actId="20577"/>
        <pc:sldMkLst>
          <pc:docMk/>
          <pc:sldMk cId="276818372" sldId="270"/>
        </pc:sldMkLst>
        <pc:spChg chg="mod">
          <ac:chgData name="Simon Miles" userId="2b49e91f-7df8-4ded-b5cf-5e913f149054" providerId="ADAL" clId="{A09EE0C3-31B3-459A-95C2-0678312847AF}" dt="2023-05-24T09:44:36.729" v="5835" actId="20577"/>
          <ac:spMkLst>
            <pc:docMk/>
            <pc:sldMk cId="276818372" sldId="270"/>
            <ac:spMk id="2" creationId="{3BBDD014-FE51-2E27-0740-5F81B21AFF01}"/>
          </ac:spMkLst>
        </pc:spChg>
        <pc:spChg chg="mod">
          <ac:chgData name="Simon Miles" userId="2b49e91f-7df8-4ded-b5cf-5e913f149054" providerId="ADAL" clId="{A09EE0C3-31B3-459A-95C2-0678312847AF}" dt="2023-05-24T08:33:03.814" v="5617" actId="20577"/>
          <ac:spMkLst>
            <pc:docMk/>
            <pc:sldMk cId="276818372" sldId="270"/>
            <ac:spMk id="4" creationId="{0D1CE3A7-4B0F-EA2D-BFBE-ECC4B2D9C9F9}"/>
          </ac:spMkLst>
        </pc:spChg>
        <pc:spChg chg="mod">
          <ac:chgData name="Simon Miles" userId="2b49e91f-7df8-4ded-b5cf-5e913f149054" providerId="ADAL" clId="{A09EE0C3-31B3-459A-95C2-0678312847AF}" dt="2023-05-25T12:30:28.663" v="11993" actId="20577"/>
          <ac:spMkLst>
            <pc:docMk/>
            <pc:sldMk cId="276818372" sldId="270"/>
            <ac:spMk id="9" creationId="{8AB9F5EF-7EF9-AF5C-0218-C25A8B7F1CCF}"/>
          </ac:spMkLst>
        </pc:spChg>
        <pc:picChg chg="add mod">
          <ac:chgData name="Simon Miles" userId="2b49e91f-7df8-4ded-b5cf-5e913f149054" providerId="ADAL" clId="{A09EE0C3-31B3-459A-95C2-0678312847AF}" dt="2023-05-24T11:25:52.902" v="6959" actId="14100"/>
          <ac:picMkLst>
            <pc:docMk/>
            <pc:sldMk cId="276818372" sldId="270"/>
            <ac:picMk id="3" creationId="{9FCEC1EE-A343-913F-DD30-B0C4330F7A6B}"/>
          </ac:picMkLst>
        </pc:picChg>
      </pc:sldChg>
      <pc:sldChg chg="addSp delSp modSp add mod">
        <pc:chgData name="Simon Miles" userId="2b49e91f-7df8-4ded-b5cf-5e913f149054" providerId="ADAL" clId="{A09EE0C3-31B3-459A-95C2-0678312847AF}" dt="2023-05-24T12:11:30.996" v="9237" actId="1076"/>
        <pc:sldMkLst>
          <pc:docMk/>
          <pc:sldMk cId="4078538012" sldId="271"/>
        </pc:sldMkLst>
        <pc:spChg chg="mod">
          <ac:chgData name="Simon Miles" userId="2b49e91f-7df8-4ded-b5cf-5e913f149054" providerId="ADAL" clId="{A09EE0C3-31B3-459A-95C2-0678312847AF}" dt="2023-05-23T09:57:06.065" v="3142" actId="20577"/>
          <ac:spMkLst>
            <pc:docMk/>
            <pc:sldMk cId="4078538012" sldId="271"/>
            <ac:spMk id="2" creationId="{3BBDD014-FE51-2E27-0740-5F81B21AFF01}"/>
          </ac:spMkLst>
        </pc:spChg>
        <pc:spChg chg="add del">
          <ac:chgData name="Simon Miles" userId="2b49e91f-7df8-4ded-b5cf-5e913f149054" providerId="ADAL" clId="{A09EE0C3-31B3-459A-95C2-0678312847AF}" dt="2023-05-24T12:06:26.590" v="9035" actId="478"/>
          <ac:spMkLst>
            <pc:docMk/>
            <pc:sldMk cId="4078538012" sldId="271"/>
            <ac:spMk id="3" creationId="{201E1F17-A961-0E3E-06AA-E7A0A87568BC}"/>
          </ac:spMkLst>
        </pc:spChg>
        <pc:spChg chg="mod">
          <ac:chgData name="Simon Miles" userId="2b49e91f-7df8-4ded-b5cf-5e913f149054" providerId="ADAL" clId="{A09EE0C3-31B3-459A-95C2-0678312847AF}" dt="2023-05-24T12:06:19.117" v="9033" actId="20577"/>
          <ac:spMkLst>
            <pc:docMk/>
            <pc:sldMk cId="4078538012" sldId="271"/>
            <ac:spMk id="9" creationId="{8AB9F5EF-7EF9-AF5C-0218-C25A8B7F1CCF}"/>
          </ac:spMkLst>
        </pc:spChg>
        <pc:graphicFrameChg chg="add mod modGraphic">
          <ac:chgData name="Simon Miles" userId="2b49e91f-7df8-4ded-b5cf-5e913f149054" providerId="ADAL" clId="{A09EE0C3-31B3-459A-95C2-0678312847AF}" dt="2023-05-24T12:10:54.292" v="9235" actId="14734"/>
          <ac:graphicFrameMkLst>
            <pc:docMk/>
            <pc:sldMk cId="4078538012" sldId="271"/>
            <ac:graphicFrameMk id="5" creationId="{A8A38427-DC44-C450-E0E2-727387A9E608}"/>
          </ac:graphicFrameMkLst>
        </pc:graphicFrameChg>
        <pc:picChg chg="add mod">
          <ac:chgData name="Simon Miles" userId="2b49e91f-7df8-4ded-b5cf-5e913f149054" providerId="ADAL" clId="{A09EE0C3-31B3-459A-95C2-0678312847AF}" dt="2023-05-24T12:11:30.996" v="9237" actId="1076"/>
          <ac:picMkLst>
            <pc:docMk/>
            <pc:sldMk cId="4078538012" sldId="271"/>
            <ac:picMk id="6" creationId="{1785CE0F-A3C6-080C-3E49-F4705454B43E}"/>
          </ac:picMkLst>
        </pc:picChg>
      </pc:sldChg>
      <pc:sldChg chg="addSp modSp add del mod">
        <pc:chgData name="Simon Miles" userId="2b49e91f-7df8-4ded-b5cf-5e913f149054" providerId="ADAL" clId="{A09EE0C3-31B3-459A-95C2-0678312847AF}" dt="2023-05-24T12:13:19.081" v="9238" actId="47"/>
        <pc:sldMkLst>
          <pc:docMk/>
          <pc:sldMk cId="3152752358" sldId="272"/>
        </pc:sldMkLst>
        <pc:spChg chg="mod">
          <ac:chgData name="Simon Miles" userId="2b49e91f-7df8-4ded-b5cf-5e913f149054" providerId="ADAL" clId="{A09EE0C3-31B3-459A-95C2-0678312847AF}" dt="2023-05-24T08:27:40.199" v="5583" actId="20577"/>
          <ac:spMkLst>
            <pc:docMk/>
            <pc:sldMk cId="3152752358" sldId="272"/>
            <ac:spMk id="4" creationId="{0D1CE3A7-4B0F-EA2D-BFBE-ECC4B2D9C9F9}"/>
          </ac:spMkLst>
        </pc:spChg>
        <pc:spChg chg="mod">
          <ac:chgData name="Simon Miles" userId="2b49e91f-7df8-4ded-b5cf-5e913f149054" providerId="ADAL" clId="{A09EE0C3-31B3-459A-95C2-0678312847AF}" dt="2023-05-23T10:06:34.936" v="3332"/>
          <ac:spMkLst>
            <pc:docMk/>
            <pc:sldMk cId="3152752358" sldId="272"/>
            <ac:spMk id="9" creationId="{8AB9F5EF-7EF9-AF5C-0218-C25A8B7F1CCF}"/>
          </ac:spMkLst>
        </pc:spChg>
        <pc:picChg chg="add mod">
          <ac:chgData name="Simon Miles" userId="2b49e91f-7df8-4ded-b5cf-5e913f149054" providerId="ADAL" clId="{A09EE0C3-31B3-459A-95C2-0678312847AF}" dt="2023-05-23T10:06:11.039" v="3316" actId="14100"/>
          <ac:picMkLst>
            <pc:docMk/>
            <pc:sldMk cId="3152752358" sldId="272"/>
            <ac:picMk id="5" creationId="{1B84BC54-6B7D-04EC-940E-0AB671E9C7E1}"/>
          </ac:picMkLst>
        </pc:picChg>
      </pc:sldChg>
      <pc:sldChg chg="addSp modSp add mod">
        <pc:chgData name="Simon Miles" userId="2b49e91f-7df8-4ded-b5cf-5e913f149054" providerId="ADAL" clId="{A09EE0C3-31B3-459A-95C2-0678312847AF}" dt="2023-05-24T16:56:18.865" v="10945" actId="6549"/>
        <pc:sldMkLst>
          <pc:docMk/>
          <pc:sldMk cId="347685310" sldId="273"/>
        </pc:sldMkLst>
        <pc:spChg chg="mod">
          <ac:chgData name="Simon Miles" userId="2b49e91f-7df8-4ded-b5cf-5e913f149054" providerId="ADAL" clId="{A09EE0C3-31B3-459A-95C2-0678312847AF}" dt="2023-05-24T16:39:21.848" v="9990" actId="20577"/>
          <ac:spMkLst>
            <pc:docMk/>
            <pc:sldMk cId="347685310" sldId="273"/>
            <ac:spMk id="2" creationId="{3BBDD014-FE51-2E27-0740-5F81B21AFF01}"/>
          </ac:spMkLst>
        </pc:spChg>
        <pc:spChg chg="mod">
          <ac:chgData name="Simon Miles" userId="2b49e91f-7df8-4ded-b5cf-5e913f149054" providerId="ADAL" clId="{A09EE0C3-31B3-459A-95C2-0678312847AF}" dt="2023-05-24T16:56:18.865" v="10945" actId="6549"/>
          <ac:spMkLst>
            <pc:docMk/>
            <pc:sldMk cId="347685310" sldId="273"/>
            <ac:spMk id="9" creationId="{8AB9F5EF-7EF9-AF5C-0218-C25A8B7F1CCF}"/>
          </ac:spMkLst>
        </pc:spChg>
        <pc:picChg chg="add mod">
          <ac:chgData name="Simon Miles" userId="2b49e91f-7df8-4ded-b5cf-5e913f149054" providerId="ADAL" clId="{A09EE0C3-31B3-459A-95C2-0678312847AF}" dt="2023-05-24T16:56:03.955" v="10941" actId="14100"/>
          <ac:picMkLst>
            <pc:docMk/>
            <pc:sldMk cId="347685310" sldId="273"/>
            <ac:picMk id="5" creationId="{E44886E7-676E-9716-8ECA-EE77F754FA93}"/>
          </ac:picMkLst>
        </pc:picChg>
      </pc:sldChg>
      <pc:sldChg chg="addSp delSp modSp add mod">
        <pc:chgData name="Simon Miles" userId="2b49e91f-7df8-4ded-b5cf-5e913f149054" providerId="ADAL" clId="{A09EE0C3-31B3-459A-95C2-0678312847AF}" dt="2023-05-25T12:18:37.963" v="11947" actId="20577"/>
        <pc:sldMkLst>
          <pc:docMk/>
          <pc:sldMk cId="3393494972" sldId="274"/>
        </pc:sldMkLst>
        <pc:spChg chg="mod">
          <ac:chgData name="Simon Miles" userId="2b49e91f-7df8-4ded-b5cf-5e913f149054" providerId="ADAL" clId="{A09EE0C3-31B3-459A-95C2-0678312847AF}" dt="2023-05-23T15:58:48.472" v="4437" actId="20577"/>
          <ac:spMkLst>
            <pc:docMk/>
            <pc:sldMk cId="3393494972" sldId="274"/>
            <ac:spMk id="2" creationId="{3BBDD014-FE51-2E27-0740-5F81B21AFF01}"/>
          </ac:spMkLst>
        </pc:spChg>
        <pc:spChg chg="mod">
          <ac:chgData name="Simon Miles" userId="2b49e91f-7df8-4ded-b5cf-5e913f149054" providerId="ADAL" clId="{A09EE0C3-31B3-459A-95C2-0678312847AF}" dt="2023-05-25T12:18:37.963" v="11947" actId="20577"/>
          <ac:spMkLst>
            <pc:docMk/>
            <pc:sldMk cId="3393494972" sldId="274"/>
            <ac:spMk id="4" creationId="{0D1CE3A7-4B0F-EA2D-BFBE-ECC4B2D9C9F9}"/>
          </ac:spMkLst>
        </pc:spChg>
        <pc:spChg chg="mod">
          <ac:chgData name="Simon Miles" userId="2b49e91f-7df8-4ded-b5cf-5e913f149054" providerId="ADAL" clId="{A09EE0C3-31B3-459A-95C2-0678312847AF}" dt="2023-05-23T15:58:19.923" v="4435" actId="20577"/>
          <ac:spMkLst>
            <pc:docMk/>
            <pc:sldMk cId="3393494972" sldId="274"/>
            <ac:spMk id="9" creationId="{8AB9F5EF-7EF9-AF5C-0218-C25A8B7F1CCF}"/>
          </ac:spMkLst>
        </pc:spChg>
        <pc:picChg chg="del">
          <ac:chgData name="Simon Miles" userId="2b49e91f-7df8-4ded-b5cf-5e913f149054" providerId="ADAL" clId="{A09EE0C3-31B3-459A-95C2-0678312847AF}" dt="2023-05-23T15:57:29.237" v="4425" actId="478"/>
          <ac:picMkLst>
            <pc:docMk/>
            <pc:sldMk cId="3393494972" sldId="274"/>
            <ac:picMk id="5" creationId="{1C7F41B2-3CA8-28AF-82C5-BD7077FB5100}"/>
          </ac:picMkLst>
        </pc:picChg>
        <pc:picChg chg="add mod">
          <ac:chgData name="Simon Miles" userId="2b49e91f-7df8-4ded-b5cf-5e913f149054" providerId="ADAL" clId="{A09EE0C3-31B3-459A-95C2-0678312847AF}" dt="2023-05-23T15:57:49.460" v="4430" actId="1076"/>
          <ac:picMkLst>
            <pc:docMk/>
            <pc:sldMk cId="3393494972" sldId="274"/>
            <ac:picMk id="6" creationId="{D4A44C72-6BFA-BD9A-9457-B7C3B82A1401}"/>
          </ac:picMkLst>
        </pc:picChg>
      </pc:sldChg>
      <pc:sldChg chg="modSp add mod ord">
        <pc:chgData name="Simon Miles" userId="2b49e91f-7df8-4ded-b5cf-5e913f149054" providerId="ADAL" clId="{A09EE0C3-31B3-459A-95C2-0678312847AF}" dt="2023-05-25T12:37:43.691" v="12048" actId="20577"/>
        <pc:sldMkLst>
          <pc:docMk/>
          <pc:sldMk cId="293446939" sldId="275"/>
        </pc:sldMkLst>
        <pc:spChg chg="mod">
          <ac:chgData name="Simon Miles" userId="2b49e91f-7df8-4ded-b5cf-5e913f149054" providerId="ADAL" clId="{A09EE0C3-31B3-459A-95C2-0678312847AF}" dt="2023-05-24T11:57:35.342" v="8691" actId="20577"/>
          <ac:spMkLst>
            <pc:docMk/>
            <pc:sldMk cId="293446939" sldId="275"/>
            <ac:spMk id="2" creationId="{3BBDD014-FE51-2E27-0740-5F81B21AFF01}"/>
          </ac:spMkLst>
        </pc:spChg>
        <pc:spChg chg="mod">
          <ac:chgData name="Simon Miles" userId="2b49e91f-7df8-4ded-b5cf-5e913f149054" providerId="ADAL" clId="{A09EE0C3-31B3-459A-95C2-0678312847AF}" dt="2023-05-25T12:37:16.332" v="12003" actId="20577"/>
          <ac:spMkLst>
            <pc:docMk/>
            <pc:sldMk cId="293446939" sldId="275"/>
            <ac:spMk id="4" creationId="{0D1CE3A7-4B0F-EA2D-BFBE-ECC4B2D9C9F9}"/>
          </ac:spMkLst>
        </pc:spChg>
        <pc:spChg chg="mod">
          <ac:chgData name="Simon Miles" userId="2b49e91f-7df8-4ded-b5cf-5e913f149054" providerId="ADAL" clId="{A09EE0C3-31B3-459A-95C2-0678312847AF}" dt="2023-05-25T12:37:43.691" v="12048" actId="20577"/>
          <ac:spMkLst>
            <pc:docMk/>
            <pc:sldMk cId="293446939" sldId="275"/>
            <ac:spMk id="9" creationId="{8AB9F5EF-7EF9-AF5C-0218-C25A8B7F1CCF}"/>
          </ac:spMkLst>
        </pc:spChg>
      </pc:sldChg>
      <pc:sldChg chg="addSp modSp add mod">
        <pc:chgData name="Simon Miles" userId="2b49e91f-7df8-4ded-b5cf-5e913f149054" providerId="ADAL" clId="{A09EE0C3-31B3-459A-95C2-0678312847AF}" dt="2023-05-25T12:23:32.848" v="11949" actId="20577"/>
        <pc:sldMkLst>
          <pc:docMk/>
          <pc:sldMk cId="4134115249" sldId="276"/>
        </pc:sldMkLst>
        <pc:spChg chg="mod">
          <ac:chgData name="Simon Miles" userId="2b49e91f-7df8-4ded-b5cf-5e913f149054" providerId="ADAL" clId="{A09EE0C3-31B3-459A-95C2-0678312847AF}" dt="2023-05-24T16:57:03.650" v="10953" actId="313"/>
          <ac:spMkLst>
            <pc:docMk/>
            <pc:sldMk cId="4134115249" sldId="276"/>
            <ac:spMk id="2" creationId="{3BBDD014-FE51-2E27-0740-5F81B21AFF01}"/>
          </ac:spMkLst>
        </pc:spChg>
        <pc:spChg chg="add mod">
          <ac:chgData name="Simon Miles" userId="2b49e91f-7df8-4ded-b5cf-5e913f149054" providerId="ADAL" clId="{A09EE0C3-31B3-459A-95C2-0678312847AF}" dt="2023-05-24T17:06:09.130" v="11065" actId="20577"/>
          <ac:spMkLst>
            <pc:docMk/>
            <pc:sldMk cId="4134115249" sldId="276"/>
            <ac:spMk id="3" creationId="{C29624B2-9B70-7E3C-C4C4-E5E61A2CC4B4}"/>
          </ac:spMkLst>
        </pc:spChg>
        <pc:spChg chg="mod">
          <ac:chgData name="Simon Miles" userId="2b49e91f-7df8-4ded-b5cf-5e913f149054" providerId="ADAL" clId="{A09EE0C3-31B3-459A-95C2-0678312847AF}" dt="2023-05-25T12:23:32.848" v="11949" actId="20577"/>
          <ac:spMkLst>
            <pc:docMk/>
            <pc:sldMk cId="4134115249" sldId="276"/>
            <ac:spMk id="4" creationId="{0D1CE3A7-4B0F-EA2D-BFBE-ECC4B2D9C9F9}"/>
          </ac:spMkLst>
        </pc:spChg>
        <pc:spChg chg="mod">
          <ac:chgData name="Simon Miles" userId="2b49e91f-7df8-4ded-b5cf-5e913f149054" providerId="ADAL" clId="{A09EE0C3-31B3-459A-95C2-0678312847AF}" dt="2023-05-25T12:22:52.052" v="11948" actId="113"/>
          <ac:spMkLst>
            <pc:docMk/>
            <pc:sldMk cId="4134115249" sldId="276"/>
            <ac:spMk id="9" creationId="{8AB9F5EF-7EF9-AF5C-0218-C25A8B7F1CCF}"/>
          </ac:spMkLst>
        </pc:spChg>
      </pc:sldChg>
      <pc:sldChg chg="modSp add del mod">
        <pc:chgData name="Simon Miles" userId="2b49e91f-7df8-4ded-b5cf-5e913f149054" providerId="ADAL" clId="{A09EE0C3-31B3-459A-95C2-0678312847AF}" dt="2023-05-24T09:43:59.615" v="5818" actId="47"/>
        <pc:sldMkLst>
          <pc:docMk/>
          <pc:sldMk cId="1273556784" sldId="277"/>
        </pc:sldMkLst>
        <pc:spChg chg="mod">
          <ac:chgData name="Simon Miles" userId="2b49e91f-7df8-4ded-b5cf-5e913f149054" providerId="ADAL" clId="{A09EE0C3-31B3-459A-95C2-0678312847AF}" dt="2023-05-23T16:31:16.077" v="5376" actId="20577"/>
          <ac:spMkLst>
            <pc:docMk/>
            <pc:sldMk cId="1273556784" sldId="277"/>
            <ac:spMk id="2" creationId="{3BBDD014-FE51-2E27-0740-5F81B21AFF01}"/>
          </ac:spMkLst>
        </pc:spChg>
        <pc:spChg chg="mod">
          <ac:chgData name="Simon Miles" userId="2b49e91f-7df8-4ded-b5cf-5e913f149054" providerId="ADAL" clId="{A09EE0C3-31B3-459A-95C2-0678312847AF}" dt="2023-05-24T08:33:08.005" v="5619" actId="20577"/>
          <ac:spMkLst>
            <pc:docMk/>
            <pc:sldMk cId="1273556784" sldId="277"/>
            <ac:spMk id="4" creationId="{0D1CE3A7-4B0F-EA2D-BFBE-ECC4B2D9C9F9}"/>
          </ac:spMkLst>
        </pc:spChg>
        <pc:spChg chg="mod">
          <ac:chgData name="Simon Miles" userId="2b49e91f-7df8-4ded-b5cf-5e913f149054" providerId="ADAL" clId="{A09EE0C3-31B3-459A-95C2-0678312847AF}" dt="2023-05-23T16:33:49.139" v="5532" actId="20577"/>
          <ac:spMkLst>
            <pc:docMk/>
            <pc:sldMk cId="1273556784" sldId="277"/>
            <ac:spMk id="9" creationId="{8AB9F5EF-7EF9-AF5C-0218-C25A8B7F1CCF}"/>
          </ac:spMkLst>
        </pc:spChg>
      </pc:sldChg>
      <pc:sldChg chg="addSp delSp modSp add mod ord">
        <pc:chgData name="Simon Miles" userId="2b49e91f-7df8-4ded-b5cf-5e913f149054" providerId="ADAL" clId="{A09EE0C3-31B3-459A-95C2-0678312847AF}" dt="2023-05-24T09:52:48.241" v="6097" actId="478"/>
        <pc:sldMkLst>
          <pc:docMk/>
          <pc:sldMk cId="2327940662" sldId="278"/>
        </pc:sldMkLst>
        <pc:spChg chg="mod">
          <ac:chgData name="Simon Miles" userId="2b49e91f-7df8-4ded-b5cf-5e913f149054" providerId="ADAL" clId="{A09EE0C3-31B3-459A-95C2-0678312847AF}" dt="2023-05-24T08:06:31.712" v="5554" actId="20577"/>
          <ac:spMkLst>
            <pc:docMk/>
            <pc:sldMk cId="2327940662" sldId="278"/>
            <ac:spMk id="2" creationId="{3BBDD014-FE51-2E27-0740-5F81B21AFF01}"/>
          </ac:spMkLst>
        </pc:spChg>
        <pc:spChg chg="mod">
          <ac:chgData name="Simon Miles" userId="2b49e91f-7df8-4ded-b5cf-5e913f149054" providerId="ADAL" clId="{A09EE0C3-31B3-459A-95C2-0678312847AF}" dt="2023-05-24T09:50:24.561" v="5967" actId="20577"/>
          <ac:spMkLst>
            <pc:docMk/>
            <pc:sldMk cId="2327940662" sldId="278"/>
            <ac:spMk id="4" creationId="{0D1CE3A7-4B0F-EA2D-BFBE-ECC4B2D9C9F9}"/>
          </ac:spMkLst>
        </pc:spChg>
        <pc:spChg chg="add mod">
          <ac:chgData name="Simon Miles" userId="2b49e91f-7df8-4ded-b5cf-5e913f149054" providerId="ADAL" clId="{A09EE0C3-31B3-459A-95C2-0678312847AF}" dt="2023-05-24T08:23:48.242" v="5564" actId="14100"/>
          <ac:spMkLst>
            <pc:docMk/>
            <pc:sldMk cId="2327940662" sldId="278"/>
            <ac:spMk id="5" creationId="{B3AB35CD-1D5B-CC0D-DFB6-CC5D8E28B2C7}"/>
          </ac:spMkLst>
        </pc:spChg>
        <pc:spChg chg="add mod">
          <ac:chgData name="Simon Miles" userId="2b49e91f-7df8-4ded-b5cf-5e913f149054" providerId="ADAL" clId="{A09EE0C3-31B3-459A-95C2-0678312847AF}" dt="2023-05-24T08:23:51.093" v="5565" actId="1076"/>
          <ac:spMkLst>
            <pc:docMk/>
            <pc:sldMk cId="2327940662" sldId="278"/>
            <ac:spMk id="6" creationId="{1960B7DE-3D9C-C499-28A1-088D7D1C8F26}"/>
          </ac:spMkLst>
        </pc:spChg>
        <pc:spChg chg="add mod">
          <ac:chgData name="Simon Miles" userId="2b49e91f-7df8-4ded-b5cf-5e913f149054" providerId="ADAL" clId="{A09EE0C3-31B3-459A-95C2-0678312847AF}" dt="2023-05-24T09:50:22.295" v="5966" actId="1076"/>
          <ac:spMkLst>
            <pc:docMk/>
            <pc:sldMk cId="2327940662" sldId="278"/>
            <ac:spMk id="8" creationId="{BE66D1CC-E519-542C-4B7F-C5BE825D7DC8}"/>
          </ac:spMkLst>
        </pc:spChg>
        <pc:spChg chg="mod">
          <ac:chgData name="Simon Miles" userId="2b49e91f-7df8-4ded-b5cf-5e913f149054" providerId="ADAL" clId="{A09EE0C3-31B3-459A-95C2-0678312847AF}" dt="2023-05-24T09:48:34.331" v="5869" actId="14100"/>
          <ac:spMkLst>
            <pc:docMk/>
            <pc:sldMk cId="2327940662" sldId="278"/>
            <ac:spMk id="9" creationId="{8AB9F5EF-7EF9-AF5C-0218-C25A8B7F1CCF}"/>
          </ac:spMkLst>
        </pc:spChg>
        <pc:spChg chg="add mod">
          <ac:chgData name="Simon Miles" userId="2b49e91f-7df8-4ded-b5cf-5e913f149054" providerId="ADAL" clId="{A09EE0C3-31B3-459A-95C2-0678312847AF}" dt="2023-05-24T09:50:22.295" v="5966" actId="1076"/>
          <ac:spMkLst>
            <pc:docMk/>
            <pc:sldMk cId="2327940662" sldId="278"/>
            <ac:spMk id="10" creationId="{FAD82763-6814-CDF9-A0E6-17F67D2895B7}"/>
          </ac:spMkLst>
        </pc:spChg>
        <pc:spChg chg="add del mod">
          <ac:chgData name="Simon Miles" userId="2b49e91f-7df8-4ded-b5cf-5e913f149054" providerId="ADAL" clId="{A09EE0C3-31B3-459A-95C2-0678312847AF}" dt="2023-05-24T09:52:48.241" v="6097" actId="478"/>
          <ac:spMkLst>
            <pc:docMk/>
            <pc:sldMk cId="2327940662" sldId="278"/>
            <ac:spMk id="11" creationId="{995E9CC3-A387-8BA6-A7AC-EC26E1B55F2F}"/>
          </ac:spMkLst>
        </pc:spChg>
        <pc:spChg chg="add del mod">
          <ac:chgData name="Simon Miles" userId="2b49e91f-7df8-4ded-b5cf-5e913f149054" providerId="ADAL" clId="{A09EE0C3-31B3-459A-95C2-0678312847AF}" dt="2023-05-24T09:52:48.241" v="6097" actId="478"/>
          <ac:spMkLst>
            <pc:docMk/>
            <pc:sldMk cId="2327940662" sldId="278"/>
            <ac:spMk id="12" creationId="{8F7BE919-0698-B5DE-F946-39DFE465ED90}"/>
          </ac:spMkLst>
        </pc:spChg>
        <pc:picChg chg="add mod">
          <ac:chgData name="Simon Miles" userId="2b49e91f-7df8-4ded-b5cf-5e913f149054" providerId="ADAL" clId="{A09EE0C3-31B3-459A-95C2-0678312847AF}" dt="2023-05-24T08:23:11.494" v="5559" actId="1076"/>
          <ac:picMkLst>
            <pc:docMk/>
            <pc:sldMk cId="2327940662" sldId="278"/>
            <ac:picMk id="3" creationId="{1319AFD9-6A54-CEE7-341D-898E19A06440}"/>
          </ac:picMkLst>
        </pc:picChg>
        <pc:picChg chg="add mod">
          <ac:chgData name="Simon Miles" userId="2b49e91f-7df8-4ded-b5cf-5e913f149054" providerId="ADAL" clId="{A09EE0C3-31B3-459A-95C2-0678312847AF}" dt="2023-05-24T09:50:22.295" v="5966" actId="1076"/>
          <ac:picMkLst>
            <pc:docMk/>
            <pc:sldMk cId="2327940662" sldId="278"/>
            <ac:picMk id="7" creationId="{C8ED36B6-5AF9-DE07-6F23-2B7B48D518EA}"/>
          </ac:picMkLst>
        </pc:picChg>
      </pc:sldChg>
      <pc:sldChg chg="addSp delSp modSp add mod ord">
        <pc:chgData name="Simon Miles" userId="2b49e91f-7df8-4ded-b5cf-5e913f149054" providerId="ADAL" clId="{A09EE0C3-31B3-459A-95C2-0678312847AF}" dt="2023-05-25T12:26:55.453" v="11963" actId="1076"/>
        <pc:sldMkLst>
          <pc:docMk/>
          <pc:sldMk cId="3051364560" sldId="279"/>
        </pc:sldMkLst>
        <pc:spChg chg="mod">
          <ac:chgData name="Simon Miles" userId="2b49e91f-7df8-4ded-b5cf-5e913f149054" providerId="ADAL" clId="{A09EE0C3-31B3-459A-95C2-0678312847AF}" dt="2023-05-24T09:57:22.554" v="6348" actId="20577"/>
          <ac:spMkLst>
            <pc:docMk/>
            <pc:sldMk cId="3051364560" sldId="279"/>
            <ac:spMk id="2" creationId="{3BBDD014-FE51-2E27-0740-5F81B21AFF01}"/>
          </ac:spMkLst>
        </pc:spChg>
        <pc:spChg chg="add mod">
          <ac:chgData name="Simon Miles" userId="2b49e91f-7df8-4ded-b5cf-5e913f149054" providerId="ADAL" clId="{A09EE0C3-31B3-459A-95C2-0678312847AF}" dt="2023-05-24T08:27:56.541" v="5584" actId="1076"/>
          <ac:spMkLst>
            <pc:docMk/>
            <pc:sldMk cId="3051364560" sldId="279"/>
            <ac:spMk id="3" creationId="{51F7252B-C751-61AA-DDF4-1C864DEDBDEC}"/>
          </ac:spMkLst>
        </pc:spChg>
        <pc:spChg chg="mod">
          <ac:chgData name="Simon Miles" userId="2b49e91f-7df8-4ded-b5cf-5e913f149054" providerId="ADAL" clId="{A09EE0C3-31B3-459A-95C2-0678312847AF}" dt="2023-05-24T08:27:33.039" v="5582" actId="20577"/>
          <ac:spMkLst>
            <pc:docMk/>
            <pc:sldMk cId="3051364560" sldId="279"/>
            <ac:spMk id="4" creationId="{0D1CE3A7-4B0F-EA2D-BFBE-ECC4B2D9C9F9}"/>
          </ac:spMkLst>
        </pc:spChg>
        <pc:spChg chg="add mod">
          <ac:chgData name="Simon Miles" userId="2b49e91f-7df8-4ded-b5cf-5e913f149054" providerId="ADAL" clId="{A09EE0C3-31B3-459A-95C2-0678312847AF}" dt="2023-05-24T08:28:10.858" v="5586" actId="1076"/>
          <ac:spMkLst>
            <pc:docMk/>
            <pc:sldMk cId="3051364560" sldId="279"/>
            <ac:spMk id="5" creationId="{51BA0322-0B5D-2656-13FE-311A5C18B65F}"/>
          </ac:spMkLst>
        </pc:spChg>
        <pc:spChg chg="add mod">
          <ac:chgData name="Simon Miles" userId="2b49e91f-7df8-4ded-b5cf-5e913f149054" providerId="ADAL" clId="{A09EE0C3-31B3-459A-95C2-0678312847AF}" dt="2023-05-24T08:29:30.830" v="5602" actId="1076"/>
          <ac:spMkLst>
            <pc:docMk/>
            <pc:sldMk cId="3051364560" sldId="279"/>
            <ac:spMk id="6" creationId="{8F1A7EA0-8BF9-70F1-24C4-4AED774A4F3A}"/>
          </ac:spMkLst>
        </pc:spChg>
        <pc:spChg chg="add mod">
          <ac:chgData name="Simon Miles" userId="2b49e91f-7df8-4ded-b5cf-5e913f149054" providerId="ADAL" clId="{A09EE0C3-31B3-459A-95C2-0678312847AF}" dt="2023-05-24T08:29:25.893" v="5601" actId="1076"/>
          <ac:spMkLst>
            <pc:docMk/>
            <pc:sldMk cId="3051364560" sldId="279"/>
            <ac:spMk id="7" creationId="{BB268BC5-533F-5E5F-C45A-618D942FD17E}"/>
          </ac:spMkLst>
        </pc:spChg>
        <pc:spChg chg="add mod">
          <ac:chgData name="Simon Miles" userId="2b49e91f-7df8-4ded-b5cf-5e913f149054" providerId="ADAL" clId="{A09EE0C3-31B3-459A-95C2-0678312847AF}" dt="2023-05-24T08:28:59.609" v="5597" actId="1076"/>
          <ac:spMkLst>
            <pc:docMk/>
            <pc:sldMk cId="3051364560" sldId="279"/>
            <ac:spMk id="8" creationId="{3356519F-BCC2-5C16-B4B2-63A97C95CF07}"/>
          </ac:spMkLst>
        </pc:spChg>
        <pc:spChg chg="del">
          <ac:chgData name="Simon Miles" userId="2b49e91f-7df8-4ded-b5cf-5e913f149054" providerId="ADAL" clId="{A09EE0C3-31B3-459A-95C2-0678312847AF}" dt="2023-05-24T08:26:25.407" v="5577" actId="478"/>
          <ac:spMkLst>
            <pc:docMk/>
            <pc:sldMk cId="3051364560" sldId="279"/>
            <ac:spMk id="9" creationId="{8AB9F5EF-7EF9-AF5C-0218-C25A8B7F1CCF}"/>
          </ac:spMkLst>
        </pc:spChg>
        <pc:spChg chg="add mod">
          <ac:chgData name="Simon Miles" userId="2b49e91f-7df8-4ded-b5cf-5e913f149054" providerId="ADAL" clId="{A09EE0C3-31B3-459A-95C2-0678312847AF}" dt="2023-05-24T08:28:45.504" v="5595" actId="1076"/>
          <ac:spMkLst>
            <pc:docMk/>
            <pc:sldMk cId="3051364560" sldId="279"/>
            <ac:spMk id="10" creationId="{D25B172B-403F-7DBF-939B-4158B07349A5}"/>
          </ac:spMkLst>
        </pc:spChg>
        <pc:spChg chg="add mod">
          <ac:chgData name="Simon Miles" userId="2b49e91f-7df8-4ded-b5cf-5e913f149054" providerId="ADAL" clId="{A09EE0C3-31B3-459A-95C2-0678312847AF}" dt="2023-05-24T08:29:16.817" v="5600" actId="1076"/>
          <ac:spMkLst>
            <pc:docMk/>
            <pc:sldMk cId="3051364560" sldId="279"/>
            <ac:spMk id="11" creationId="{F6578768-1232-EE32-AFCC-780946CAC004}"/>
          </ac:spMkLst>
        </pc:spChg>
        <pc:spChg chg="add mod">
          <ac:chgData name="Simon Miles" userId="2b49e91f-7df8-4ded-b5cf-5e913f149054" providerId="ADAL" clId="{A09EE0C3-31B3-459A-95C2-0678312847AF}" dt="2023-05-24T08:28:35.653" v="5592" actId="1076"/>
          <ac:spMkLst>
            <pc:docMk/>
            <pc:sldMk cId="3051364560" sldId="279"/>
            <ac:spMk id="12" creationId="{B9249972-7F9A-EC93-2952-E5257F27C099}"/>
          </ac:spMkLst>
        </pc:spChg>
        <pc:spChg chg="add mod">
          <ac:chgData name="Simon Miles" userId="2b49e91f-7df8-4ded-b5cf-5e913f149054" providerId="ADAL" clId="{A09EE0C3-31B3-459A-95C2-0678312847AF}" dt="2023-05-24T08:29:09.061" v="5599" actId="1076"/>
          <ac:spMkLst>
            <pc:docMk/>
            <pc:sldMk cId="3051364560" sldId="279"/>
            <ac:spMk id="13" creationId="{FDB1059B-89A9-A325-0E43-D60AD973629F}"/>
          </ac:spMkLst>
        </pc:spChg>
        <pc:spChg chg="add mod">
          <ac:chgData name="Simon Miles" userId="2b49e91f-7df8-4ded-b5cf-5e913f149054" providerId="ADAL" clId="{A09EE0C3-31B3-459A-95C2-0678312847AF}" dt="2023-05-24T08:28:06.361" v="5585" actId="1076"/>
          <ac:spMkLst>
            <pc:docMk/>
            <pc:sldMk cId="3051364560" sldId="279"/>
            <ac:spMk id="14" creationId="{20C5369D-0792-5C2E-B93C-D0AFE7717561}"/>
          </ac:spMkLst>
        </pc:spChg>
        <pc:spChg chg="add mod">
          <ac:chgData name="Simon Miles" userId="2b49e91f-7df8-4ded-b5cf-5e913f149054" providerId="ADAL" clId="{A09EE0C3-31B3-459A-95C2-0678312847AF}" dt="2023-05-24T08:28:22.517" v="5589" actId="1076"/>
          <ac:spMkLst>
            <pc:docMk/>
            <pc:sldMk cId="3051364560" sldId="279"/>
            <ac:spMk id="15" creationId="{A9C92CA8-D038-451F-C281-E34011D72DAD}"/>
          </ac:spMkLst>
        </pc:spChg>
        <pc:spChg chg="add mod">
          <ac:chgData name="Simon Miles" userId="2b49e91f-7df8-4ded-b5cf-5e913f149054" providerId="ADAL" clId="{A09EE0C3-31B3-459A-95C2-0678312847AF}" dt="2023-05-24T08:29:04.086" v="5598" actId="1076"/>
          <ac:spMkLst>
            <pc:docMk/>
            <pc:sldMk cId="3051364560" sldId="279"/>
            <ac:spMk id="16" creationId="{D468C92E-C9BF-02AC-D9A6-7B730C5A81AF}"/>
          </ac:spMkLst>
        </pc:spChg>
        <pc:spChg chg="add mod">
          <ac:chgData name="Simon Miles" userId="2b49e91f-7df8-4ded-b5cf-5e913f149054" providerId="ADAL" clId="{A09EE0C3-31B3-459A-95C2-0678312847AF}" dt="2023-05-24T08:28:27.021" v="5590" actId="1076"/>
          <ac:spMkLst>
            <pc:docMk/>
            <pc:sldMk cId="3051364560" sldId="279"/>
            <ac:spMk id="17" creationId="{877C2429-3924-15A7-58A8-3AECF5B746E2}"/>
          </ac:spMkLst>
        </pc:spChg>
        <pc:spChg chg="add mod">
          <ac:chgData name="Simon Miles" userId="2b49e91f-7df8-4ded-b5cf-5e913f149054" providerId="ADAL" clId="{A09EE0C3-31B3-459A-95C2-0678312847AF}" dt="2023-05-25T12:26:55.453" v="11963" actId="1076"/>
          <ac:spMkLst>
            <pc:docMk/>
            <pc:sldMk cId="3051364560" sldId="279"/>
            <ac:spMk id="18" creationId="{701BC333-4F33-4C4C-0AC9-23028EF6D9FD}"/>
          </ac:spMkLst>
        </pc:spChg>
        <pc:spChg chg="add mod ord">
          <ac:chgData name="Simon Miles" userId="2b49e91f-7df8-4ded-b5cf-5e913f149054" providerId="ADAL" clId="{A09EE0C3-31B3-459A-95C2-0678312847AF}" dt="2023-05-24T08:29:56.836" v="5607" actId="14100"/>
          <ac:spMkLst>
            <pc:docMk/>
            <pc:sldMk cId="3051364560" sldId="279"/>
            <ac:spMk id="19" creationId="{17360308-0B4D-B218-9D52-07AD7DAF037C}"/>
          </ac:spMkLst>
        </pc:spChg>
      </pc:sldChg>
      <pc:sldChg chg="addSp modSp add mod">
        <pc:chgData name="Simon Miles" userId="2b49e91f-7df8-4ded-b5cf-5e913f149054" providerId="ADAL" clId="{A09EE0C3-31B3-459A-95C2-0678312847AF}" dt="2023-05-24T11:42:13.030" v="7906" actId="113"/>
        <pc:sldMkLst>
          <pc:docMk/>
          <pc:sldMk cId="767139766" sldId="280"/>
        </pc:sldMkLst>
        <pc:spChg chg="mod">
          <ac:chgData name="Simon Miles" userId="2b49e91f-7df8-4ded-b5cf-5e913f149054" providerId="ADAL" clId="{A09EE0C3-31B3-459A-95C2-0678312847AF}" dt="2023-05-24T08:40:49.456" v="5695" actId="20577"/>
          <ac:spMkLst>
            <pc:docMk/>
            <pc:sldMk cId="767139766" sldId="280"/>
            <ac:spMk id="2" creationId="{3BBDD014-FE51-2E27-0740-5F81B21AFF01}"/>
          </ac:spMkLst>
        </pc:spChg>
        <pc:spChg chg="add mod">
          <ac:chgData name="Simon Miles" userId="2b49e91f-7df8-4ded-b5cf-5e913f149054" providerId="ADAL" clId="{A09EE0C3-31B3-459A-95C2-0678312847AF}" dt="2023-05-24T11:37:59.920" v="7688" actId="255"/>
          <ac:spMkLst>
            <pc:docMk/>
            <pc:sldMk cId="767139766" sldId="280"/>
            <ac:spMk id="3" creationId="{03522123-15BA-6B47-D1EA-506FE73EA9E2}"/>
          </ac:spMkLst>
        </pc:spChg>
        <pc:spChg chg="add mod">
          <ac:chgData name="Simon Miles" userId="2b49e91f-7df8-4ded-b5cf-5e913f149054" providerId="ADAL" clId="{A09EE0C3-31B3-459A-95C2-0678312847AF}" dt="2023-05-24T08:42:40.820" v="5717" actId="1076"/>
          <ac:spMkLst>
            <pc:docMk/>
            <pc:sldMk cId="767139766" sldId="280"/>
            <ac:spMk id="8" creationId="{4DFFFA61-42BF-B07E-73C7-66768D9939E0}"/>
          </ac:spMkLst>
        </pc:spChg>
        <pc:spChg chg="mod">
          <ac:chgData name="Simon Miles" userId="2b49e91f-7df8-4ded-b5cf-5e913f149054" providerId="ADAL" clId="{A09EE0C3-31B3-459A-95C2-0678312847AF}" dt="2023-05-24T11:42:13.030" v="7906" actId="113"/>
          <ac:spMkLst>
            <pc:docMk/>
            <pc:sldMk cId="767139766" sldId="280"/>
            <ac:spMk id="9" creationId="{8AB9F5EF-7EF9-AF5C-0218-C25A8B7F1CCF}"/>
          </ac:spMkLst>
        </pc:spChg>
        <pc:spChg chg="add mod">
          <ac:chgData name="Simon Miles" userId="2b49e91f-7df8-4ded-b5cf-5e913f149054" providerId="ADAL" clId="{A09EE0C3-31B3-459A-95C2-0678312847AF}" dt="2023-05-24T08:43:05.440" v="5722" actId="1076"/>
          <ac:spMkLst>
            <pc:docMk/>
            <pc:sldMk cId="767139766" sldId="280"/>
            <ac:spMk id="10" creationId="{79C62E3E-EA98-BAC4-40E6-4EE4D285F2ED}"/>
          </ac:spMkLst>
        </pc:spChg>
        <pc:spChg chg="add mod">
          <ac:chgData name="Simon Miles" userId="2b49e91f-7df8-4ded-b5cf-5e913f149054" providerId="ADAL" clId="{A09EE0C3-31B3-459A-95C2-0678312847AF}" dt="2023-05-24T08:42:34.327" v="5715" actId="1076"/>
          <ac:spMkLst>
            <pc:docMk/>
            <pc:sldMk cId="767139766" sldId="280"/>
            <ac:spMk id="11" creationId="{1449E4FA-9564-24C4-915A-F6F2E1891EDB}"/>
          </ac:spMkLst>
        </pc:spChg>
        <pc:spChg chg="add mod">
          <ac:chgData name="Simon Miles" userId="2b49e91f-7df8-4ded-b5cf-5e913f149054" providerId="ADAL" clId="{A09EE0C3-31B3-459A-95C2-0678312847AF}" dt="2023-05-24T11:42:07.917" v="7903" actId="14100"/>
          <ac:spMkLst>
            <pc:docMk/>
            <pc:sldMk cId="767139766" sldId="280"/>
            <ac:spMk id="13" creationId="{7A97FF5A-2DCB-5343-5DC1-4BE529BF10F4}"/>
          </ac:spMkLst>
        </pc:spChg>
        <pc:spChg chg="add mod">
          <ac:chgData name="Simon Miles" userId="2b49e91f-7df8-4ded-b5cf-5e913f149054" providerId="ADAL" clId="{A09EE0C3-31B3-459A-95C2-0678312847AF}" dt="2023-05-24T11:42:00.344" v="7902" actId="14100"/>
          <ac:spMkLst>
            <pc:docMk/>
            <pc:sldMk cId="767139766" sldId="280"/>
            <ac:spMk id="14" creationId="{5256591B-D980-15B6-48B2-2E31378E9CAE}"/>
          </ac:spMkLst>
        </pc:spChg>
        <pc:picChg chg="add mod">
          <ac:chgData name="Simon Miles" userId="2b49e91f-7df8-4ded-b5cf-5e913f149054" providerId="ADAL" clId="{A09EE0C3-31B3-459A-95C2-0678312847AF}" dt="2023-05-24T08:41:55.939" v="5709" actId="1076"/>
          <ac:picMkLst>
            <pc:docMk/>
            <pc:sldMk cId="767139766" sldId="280"/>
            <ac:picMk id="5" creationId="{750FFB2E-302A-EDB0-F5C7-4721964EFDCE}"/>
          </ac:picMkLst>
        </pc:picChg>
        <pc:picChg chg="add mod">
          <ac:chgData name="Simon Miles" userId="2b49e91f-7df8-4ded-b5cf-5e913f149054" providerId="ADAL" clId="{A09EE0C3-31B3-459A-95C2-0678312847AF}" dt="2023-05-24T08:42:44.551" v="5718" actId="1076"/>
          <ac:picMkLst>
            <pc:docMk/>
            <pc:sldMk cId="767139766" sldId="280"/>
            <ac:picMk id="6" creationId="{187CDCD7-9D24-8FD1-CC98-0C23CE1BDE75}"/>
          </ac:picMkLst>
        </pc:picChg>
        <pc:picChg chg="add mod">
          <ac:chgData name="Simon Miles" userId="2b49e91f-7df8-4ded-b5cf-5e913f149054" providerId="ADAL" clId="{A09EE0C3-31B3-459A-95C2-0678312847AF}" dt="2023-05-24T08:41:54.335" v="5708" actId="1076"/>
          <ac:picMkLst>
            <pc:docMk/>
            <pc:sldMk cId="767139766" sldId="280"/>
            <ac:picMk id="7" creationId="{E8E7CCA7-0170-AAD2-F90C-4E9D51952B0A}"/>
          </ac:picMkLst>
        </pc:picChg>
        <pc:picChg chg="add mod">
          <ac:chgData name="Simon Miles" userId="2b49e91f-7df8-4ded-b5cf-5e913f149054" providerId="ADAL" clId="{A09EE0C3-31B3-459A-95C2-0678312847AF}" dt="2023-05-24T11:38:13.446" v="7690" actId="14100"/>
          <ac:picMkLst>
            <pc:docMk/>
            <pc:sldMk cId="767139766" sldId="280"/>
            <ac:picMk id="12" creationId="{54A5AE1C-F00C-FC64-63E5-76C1A85485E6}"/>
          </ac:picMkLst>
        </pc:picChg>
      </pc:sldChg>
      <pc:sldChg chg="addSp modSp add mod">
        <pc:chgData name="Simon Miles" userId="2b49e91f-7df8-4ded-b5cf-5e913f149054" providerId="ADAL" clId="{A09EE0C3-31B3-459A-95C2-0678312847AF}" dt="2023-05-25T12:25:29.433" v="11961" actId="14100"/>
        <pc:sldMkLst>
          <pc:docMk/>
          <pc:sldMk cId="412961699" sldId="281"/>
        </pc:sldMkLst>
        <pc:spChg chg="mod">
          <ac:chgData name="Simon Miles" userId="2b49e91f-7df8-4ded-b5cf-5e913f149054" providerId="ADAL" clId="{A09EE0C3-31B3-459A-95C2-0678312847AF}" dt="2023-05-24T09:55:52.898" v="6299" actId="113"/>
          <ac:spMkLst>
            <pc:docMk/>
            <pc:sldMk cId="412961699" sldId="281"/>
            <ac:spMk id="9" creationId="{8AB9F5EF-7EF9-AF5C-0218-C25A8B7F1CCF}"/>
          </ac:spMkLst>
        </pc:spChg>
        <pc:spChg chg="mod">
          <ac:chgData name="Simon Miles" userId="2b49e91f-7df8-4ded-b5cf-5e913f149054" providerId="ADAL" clId="{A09EE0C3-31B3-459A-95C2-0678312847AF}" dt="2023-05-24T11:32:44.299" v="7420" actId="20577"/>
          <ac:spMkLst>
            <pc:docMk/>
            <pc:sldMk cId="412961699" sldId="281"/>
            <ac:spMk id="12" creationId="{8F7BE919-0698-B5DE-F946-39DFE465ED90}"/>
          </ac:spMkLst>
        </pc:spChg>
        <pc:spChg chg="add mod">
          <ac:chgData name="Simon Miles" userId="2b49e91f-7df8-4ded-b5cf-5e913f149054" providerId="ADAL" clId="{A09EE0C3-31B3-459A-95C2-0678312847AF}" dt="2023-05-24T09:53:55.705" v="6174" actId="14100"/>
          <ac:spMkLst>
            <pc:docMk/>
            <pc:sldMk cId="412961699" sldId="281"/>
            <ac:spMk id="13" creationId="{3C5F65F8-524D-CE53-C3C4-7DE8729A53CA}"/>
          </ac:spMkLst>
        </pc:spChg>
        <pc:spChg chg="add mod">
          <ac:chgData name="Simon Miles" userId="2b49e91f-7df8-4ded-b5cf-5e913f149054" providerId="ADAL" clId="{A09EE0C3-31B3-459A-95C2-0678312847AF}" dt="2023-05-24T09:56:42.964" v="6320" actId="14100"/>
          <ac:spMkLst>
            <pc:docMk/>
            <pc:sldMk cId="412961699" sldId="281"/>
            <ac:spMk id="14" creationId="{73322971-105D-0385-AEFD-DC7051C688E6}"/>
          </ac:spMkLst>
        </pc:spChg>
        <pc:spChg chg="add mod">
          <ac:chgData name="Simon Miles" userId="2b49e91f-7df8-4ded-b5cf-5e913f149054" providerId="ADAL" clId="{A09EE0C3-31B3-459A-95C2-0678312847AF}" dt="2023-05-25T12:25:29.433" v="11961" actId="14100"/>
          <ac:spMkLst>
            <pc:docMk/>
            <pc:sldMk cId="412961699" sldId="281"/>
            <ac:spMk id="15" creationId="{15051525-09AB-11EB-E2EC-72EB399CCA5F}"/>
          </ac:spMkLst>
        </pc:spChg>
      </pc:sldChg>
      <pc:sldChg chg="addSp delSp modSp add mod">
        <pc:chgData name="Simon Miles" userId="2b49e91f-7df8-4ded-b5cf-5e913f149054" providerId="ADAL" clId="{A09EE0C3-31B3-459A-95C2-0678312847AF}" dt="2023-05-25T12:31:34.079" v="12001" actId="20577"/>
        <pc:sldMkLst>
          <pc:docMk/>
          <pc:sldMk cId="205053264" sldId="282"/>
        </pc:sldMkLst>
        <pc:spChg chg="add mod">
          <ac:chgData name="Simon Miles" userId="2b49e91f-7df8-4ded-b5cf-5e913f149054" providerId="ADAL" clId="{A09EE0C3-31B3-459A-95C2-0678312847AF}" dt="2023-05-24T11:22:42.485" v="6833" actId="20577"/>
          <ac:spMkLst>
            <pc:docMk/>
            <pc:sldMk cId="205053264" sldId="282"/>
            <ac:spMk id="5" creationId="{5FD46B9B-C3B7-1959-949A-09ED21F51631}"/>
          </ac:spMkLst>
        </pc:spChg>
        <pc:spChg chg="add mod">
          <ac:chgData name="Simon Miles" userId="2b49e91f-7df8-4ded-b5cf-5e913f149054" providerId="ADAL" clId="{A09EE0C3-31B3-459A-95C2-0678312847AF}" dt="2023-05-24T11:24:50.090" v="6949" actId="20577"/>
          <ac:spMkLst>
            <pc:docMk/>
            <pc:sldMk cId="205053264" sldId="282"/>
            <ac:spMk id="6" creationId="{5B185659-3174-99E2-BB33-23209EC9A102}"/>
          </ac:spMkLst>
        </pc:spChg>
        <pc:spChg chg="add mod">
          <ac:chgData name="Simon Miles" userId="2b49e91f-7df8-4ded-b5cf-5e913f149054" providerId="ADAL" clId="{A09EE0C3-31B3-459A-95C2-0678312847AF}" dt="2023-05-24T11:28:14.341" v="7162" actId="20577"/>
          <ac:spMkLst>
            <pc:docMk/>
            <pc:sldMk cId="205053264" sldId="282"/>
            <ac:spMk id="7" creationId="{73A1184A-D0AC-88B0-D238-BED12C32237D}"/>
          </ac:spMkLst>
        </pc:spChg>
        <pc:spChg chg="mod">
          <ac:chgData name="Simon Miles" userId="2b49e91f-7df8-4ded-b5cf-5e913f149054" providerId="ADAL" clId="{A09EE0C3-31B3-459A-95C2-0678312847AF}" dt="2023-05-25T12:30:34.876" v="11998" actId="20577"/>
          <ac:spMkLst>
            <pc:docMk/>
            <pc:sldMk cId="205053264" sldId="282"/>
            <ac:spMk id="9" creationId="{8AB9F5EF-7EF9-AF5C-0218-C25A8B7F1CCF}"/>
          </ac:spMkLst>
        </pc:spChg>
        <pc:spChg chg="add mod">
          <ac:chgData name="Simon Miles" userId="2b49e91f-7df8-4ded-b5cf-5e913f149054" providerId="ADAL" clId="{A09EE0C3-31B3-459A-95C2-0678312847AF}" dt="2023-05-25T12:31:34.079" v="12001" actId="20577"/>
          <ac:spMkLst>
            <pc:docMk/>
            <pc:sldMk cId="205053264" sldId="282"/>
            <ac:spMk id="11" creationId="{A5B2A5FB-B9D0-6542-B44F-B14D64D321B4}"/>
          </ac:spMkLst>
        </pc:spChg>
        <pc:spChg chg="add mod">
          <ac:chgData name="Simon Miles" userId="2b49e91f-7df8-4ded-b5cf-5e913f149054" providerId="ADAL" clId="{A09EE0C3-31B3-459A-95C2-0678312847AF}" dt="2023-05-24T11:31:56.095" v="7407" actId="14100"/>
          <ac:spMkLst>
            <pc:docMk/>
            <pc:sldMk cId="205053264" sldId="282"/>
            <ac:spMk id="12" creationId="{558BBAEF-771A-B359-DADB-AEE099A271DB}"/>
          </ac:spMkLst>
        </pc:spChg>
        <pc:picChg chg="del mod">
          <ac:chgData name="Simon Miles" userId="2b49e91f-7df8-4ded-b5cf-5e913f149054" providerId="ADAL" clId="{A09EE0C3-31B3-459A-95C2-0678312847AF}" dt="2023-05-24T11:26:00.472" v="6960" actId="478"/>
          <ac:picMkLst>
            <pc:docMk/>
            <pc:sldMk cId="205053264" sldId="282"/>
            <ac:picMk id="3" creationId="{9FCEC1EE-A343-913F-DD30-B0C4330F7A6B}"/>
          </ac:picMkLst>
        </pc:picChg>
        <pc:picChg chg="add mod ord">
          <ac:chgData name="Simon Miles" userId="2b49e91f-7df8-4ded-b5cf-5e913f149054" providerId="ADAL" clId="{A09EE0C3-31B3-459A-95C2-0678312847AF}" dt="2023-05-24T11:30:33.757" v="7330" actId="1076"/>
          <ac:picMkLst>
            <pc:docMk/>
            <pc:sldMk cId="205053264" sldId="282"/>
            <ac:picMk id="8" creationId="{7625FB95-44EB-5672-A5C7-1D801F322F87}"/>
          </ac:picMkLst>
        </pc:picChg>
        <pc:picChg chg="add del mod">
          <ac:chgData name="Simon Miles" userId="2b49e91f-7df8-4ded-b5cf-5e913f149054" providerId="ADAL" clId="{A09EE0C3-31B3-459A-95C2-0678312847AF}" dt="2023-05-24T11:28:33.068" v="7164" actId="478"/>
          <ac:picMkLst>
            <pc:docMk/>
            <pc:sldMk cId="205053264" sldId="282"/>
            <ac:picMk id="10" creationId="{59AE5E4B-1E0B-2AEC-7AC4-D00F70BD564D}"/>
          </ac:picMkLst>
        </pc:picChg>
      </pc:sldChg>
      <pc:sldChg chg="add ord">
        <pc:chgData name="Simon Miles" userId="2b49e91f-7df8-4ded-b5cf-5e913f149054" providerId="ADAL" clId="{A09EE0C3-31B3-459A-95C2-0678312847AF}" dt="2023-05-24T11:42:49.917" v="7908"/>
        <pc:sldMkLst>
          <pc:docMk/>
          <pc:sldMk cId="2717553319" sldId="283"/>
        </pc:sldMkLst>
      </pc:sldChg>
      <pc:sldChg chg="addSp modSp add mod">
        <pc:chgData name="Simon Miles" userId="2b49e91f-7df8-4ded-b5cf-5e913f149054" providerId="ADAL" clId="{A09EE0C3-31B3-459A-95C2-0678312847AF}" dt="2023-05-24T12:16:23.595" v="9419" actId="20577"/>
        <pc:sldMkLst>
          <pc:docMk/>
          <pc:sldMk cId="1974910872" sldId="284"/>
        </pc:sldMkLst>
        <pc:spChg chg="add mod">
          <ac:chgData name="Simon Miles" userId="2b49e91f-7df8-4ded-b5cf-5e913f149054" providerId="ADAL" clId="{A09EE0C3-31B3-459A-95C2-0678312847AF}" dt="2023-05-24T12:14:48.412" v="9281" actId="14100"/>
          <ac:spMkLst>
            <pc:docMk/>
            <pc:sldMk cId="1974910872" sldId="284"/>
            <ac:spMk id="3" creationId="{F15DB5DF-E74B-93D7-E750-5A055A1E55F5}"/>
          </ac:spMkLst>
        </pc:spChg>
        <pc:spChg chg="add mod">
          <ac:chgData name="Simon Miles" userId="2b49e91f-7df8-4ded-b5cf-5e913f149054" providerId="ADAL" clId="{A09EE0C3-31B3-459A-95C2-0678312847AF}" dt="2023-05-24T12:15:18.665" v="9301" actId="14100"/>
          <ac:spMkLst>
            <pc:docMk/>
            <pc:sldMk cId="1974910872" sldId="284"/>
            <ac:spMk id="7" creationId="{AD3845B1-88E8-9B30-9040-306646B460F0}"/>
          </ac:spMkLst>
        </pc:spChg>
        <pc:spChg chg="add mod">
          <ac:chgData name="Simon Miles" userId="2b49e91f-7df8-4ded-b5cf-5e913f149054" providerId="ADAL" clId="{A09EE0C3-31B3-459A-95C2-0678312847AF}" dt="2023-05-24T12:16:23.595" v="9419" actId="20577"/>
          <ac:spMkLst>
            <pc:docMk/>
            <pc:sldMk cId="1974910872" sldId="284"/>
            <ac:spMk id="8" creationId="{339D7546-79B6-9112-00EC-5A242066D928}"/>
          </ac:spMkLst>
        </pc:spChg>
      </pc:sldChg>
      <pc:sldChg chg="modSp add mod">
        <pc:chgData name="Simon Miles" userId="2b49e91f-7df8-4ded-b5cf-5e913f149054" providerId="ADAL" clId="{A09EE0C3-31B3-459A-95C2-0678312847AF}" dt="2023-05-25T12:41:23.287" v="12050" actId="20577"/>
        <pc:sldMkLst>
          <pc:docMk/>
          <pc:sldMk cId="3644741882" sldId="285"/>
        </pc:sldMkLst>
        <pc:spChg chg="mod">
          <ac:chgData name="Simon Miles" userId="2b49e91f-7df8-4ded-b5cf-5e913f149054" providerId="ADAL" clId="{A09EE0C3-31B3-459A-95C2-0678312847AF}" dt="2023-05-24T16:39:13.894" v="9980" actId="20577"/>
          <ac:spMkLst>
            <pc:docMk/>
            <pc:sldMk cId="3644741882" sldId="285"/>
            <ac:spMk id="2" creationId="{3BBDD014-FE51-2E27-0740-5F81B21AFF01}"/>
          </ac:spMkLst>
        </pc:spChg>
        <pc:spChg chg="mod">
          <ac:chgData name="Simon Miles" userId="2b49e91f-7df8-4ded-b5cf-5e913f149054" providerId="ADAL" clId="{A09EE0C3-31B3-459A-95C2-0678312847AF}" dt="2023-05-25T12:41:23.287" v="12050" actId="20577"/>
          <ac:spMkLst>
            <pc:docMk/>
            <pc:sldMk cId="3644741882" sldId="285"/>
            <ac:spMk id="4" creationId="{0D1CE3A7-4B0F-EA2D-BFBE-ECC4B2D9C9F9}"/>
          </ac:spMkLst>
        </pc:spChg>
        <pc:spChg chg="mod">
          <ac:chgData name="Simon Miles" userId="2b49e91f-7df8-4ded-b5cf-5e913f149054" providerId="ADAL" clId="{A09EE0C3-31B3-459A-95C2-0678312847AF}" dt="2023-05-24T16:46:13.955" v="10932" actId="1076"/>
          <ac:spMkLst>
            <pc:docMk/>
            <pc:sldMk cId="3644741882" sldId="285"/>
            <ac:spMk id="9" creationId="{8AB9F5EF-7EF9-AF5C-0218-C25A8B7F1CCF}"/>
          </ac:spMkLst>
        </pc:spChg>
      </pc:sldChg>
      <pc:sldChg chg="delSp modSp add mod">
        <pc:chgData name="Simon Miles" userId="2b49e91f-7df8-4ded-b5cf-5e913f149054" providerId="ADAL" clId="{A09EE0C3-31B3-459A-95C2-0678312847AF}" dt="2023-05-25T12:12:48.142" v="11943" actId="20577"/>
        <pc:sldMkLst>
          <pc:docMk/>
          <pc:sldMk cId="375645921" sldId="286"/>
        </pc:sldMkLst>
        <pc:spChg chg="mod">
          <ac:chgData name="Simon Miles" userId="2b49e91f-7df8-4ded-b5cf-5e913f149054" providerId="ADAL" clId="{A09EE0C3-31B3-459A-95C2-0678312847AF}" dt="2023-05-25T10:41:14.266" v="11101" actId="20577"/>
          <ac:spMkLst>
            <pc:docMk/>
            <pc:sldMk cId="375645921" sldId="286"/>
            <ac:spMk id="2" creationId="{3BBDD014-FE51-2E27-0740-5F81B21AFF01}"/>
          </ac:spMkLst>
        </pc:spChg>
        <pc:spChg chg="del">
          <ac:chgData name="Simon Miles" userId="2b49e91f-7df8-4ded-b5cf-5e913f149054" providerId="ADAL" clId="{A09EE0C3-31B3-459A-95C2-0678312847AF}" dt="2023-05-25T10:41:17.495" v="11102" actId="478"/>
          <ac:spMkLst>
            <pc:docMk/>
            <pc:sldMk cId="375645921" sldId="286"/>
            <ac:spMk id="3" creationId="{C29624B2-9B70-7E3C-C4C4-E5E61A2CC4B4}"/>
          </ac:spMkLst>
        </pc:spChg>
        <pc:spChg chg="mod">
          <ac:chgData name="Simon Miles" userId="2b49e91f-7df8-4ded-b5cf-5e913f149054" providerId="ADAL" clId="{A09EE0C3-31B3-459A-95C2-0678312847AF}" dt="2023-05-25T12:05:03.611" v="11107" actId="20577"/>
          <ac:spMkLst>
            <pc:docMk/>
            <pc:sldMk cId="375645921" sldId="286"/>
            <ac:spMk id="4" creationId="{0D1CE3A7-4B0F-EA2D-BFBE-ECC4B2D9C9F9}"/>
          </ac:spMkLst>
        </pc:spChg>
        <pc:spChg chg="mod">
          <ac:chgData name="Simon Miles" userId="2b49e91f-7df8-4ded-b5cf-5e913f149054" providerId="ADAL" clId="{A09EE0C3-31B3-459A-95C2-0678312847AF}" dt="2023-05-25T12:12:48.142" v="11943" actId="20577"/>
          <ac:spMkLst>
            <pc:docMk/>
            <pc:sldMk cId="375645921" sldId="286"/>
            <ac:spMk id="9" creationId="{8AB9F5EF-7EF9-AF5C-0218-C25A8B7F1CCF}"/>
          </ac:spMkLst>
        </pc:spChg>
      </pc:sldChg>
    </pc:docChg>
  </pc:docChgLst>
  <pc:docChgLst>
    <pc:chgData name="Simon Miles" userId="2b49e91f-7df8-4ded-b5cf-5e913f149054" providerId="ADAL" clId="{72467C53-EE5B-4074-A803-EEC8069AC092}"/>
    <pc:docChg chg="undo custSel addSld delSld modSld sldOrd">
      <pc:chgData name="Simon Miles" userId="2b49e91f-7df8-4ded-b5cf-5e913f149054" providerId="ADAL" clId="{72467C53-EE5B-4074-A803-EEC8069AC092}" dt="2023-12-01T17:00:02.554" v="8781" actId="20577"/>
      <pc:docMkLst>
        <pc:docMk/>
      </pc:docMkLst>
      <pc:sldChg chg="addSp delSp modSp mod">
        <pc:chgData name="Simon Miles" userId="2b49e91f-7df8-4ded-b5cf-5e913f149054" providerId="ADAL" clId="{72467C53-EE5B-4074-A803-EEC8069AC092}" dt="2023-11-16T15:17:50.215" v="50" actId="20577"/>
        <pc:sldMkLst>
          <pc:docMk/>
          <pc:sldMk cId="2614885710" sldId="257"/>
        </pc:sldMkLst>
        <pc:spChg chg="mod">
          <ac:chgData name="Simon Miles" userId="2b49e91f-7df8-4ded-b5cf-5e913f149054" providerId="ADAL" clId="{72467C53-EE5B-4074-A803-EEC8069AC092}" dt="2023-11-16T15:17:03.801" v="18" actId="255"/>
          <ac:spMkLst>
            <pc:docMk/>
            <pc:sldMk cId="2614885710" sldId="257"/>
            <ac:spMk id="2" creationId="{AA139E12-F980-4110-B394-FFE2B39CD4CA}"/>
          </ac:spMkLst>
        </pc:spChg>
        <pc:spChg chg="mod">
          <ac:chgData name="Simon Miles" userId="2b49e91f-7df8-4ded-b5cf-5e913f149054" providerId="ADAL" clId="{72467C53-EE5B-4074-A803-EEC8069AC092}" dt="2023-11-16T15:16:30.044" v="12" actId="20577"/>
          <ac:spMkLst>
            <pc:docMk/>
            <pc:sldMk cId="2614885710" sldId="257"/>
            <ac:spMk id="3" creationId="{912C596A-1895-4FC2-B350-81F64868DB8F}"/>
          </ac:spMkLst>
        </pc:spChg>
        <pc:spChg chg="del">
          <ac:chgData name="Simon Miles" userId="2b49e91f-7df8-4ded-b5cf-5e913f149054" providerId="ADAL" clId="{72467C53-EE5B-4074-A803-EEC8069AC092}" dt="2023-11-16T15:16:22.918" v="1" actId="478"/>
          <ac:spMkLst>
            <pc:docMk/>
            <pc:sldMk cId="2614885710" sldId="257"/>
            <ac:spMk id="4" creationId="{DCFE0D5E-8186-D516-291A-0159ECA717FF}"/>
          </ac:spMkLst>
        </pc:spChg>
        <pc:spChg chg="del">
          <ac:chgData name="Simon Miles" userId="2b49e91f-7df8-4ded-b5cf-5e913f149054" providerId="ADAL" clId="{72467C53-EE5B-4074-A803-EEC8069AC092}" dt="2023-11-16T15:16:22.374" v="0" actId="478"/>
          <ac:spMkLst>
            <pc:docMk/>
            <pc:sldMk cId="2614885710" sldId="257"/>
            <ac:spMk id="5" creationId="{9136B797-280B-8063-AA23-BC886B72B3B9}"/>
          </ac:spMkLst>
        </pc:spChg>
        <pc:spChg chg="add mod">
          <ac:chgData name="Simon Miles" userId="2b49e91f-7df8-4ded-b5cf-5e913f149054" providerId="ADAL" clId="{72467C53-EE5B-4074-A803-EEC8069AC092}" dt="2023-11-16T15:17:50.215" v="50" actId="20577"/>
          <ac:spMkLst>
            <pc:docMk/>
            <pc:sldMk cId="2614885710" sldId="257"/>
            <ac:spMk id="6" creationId="{ECB66369-C04C-1797-B61B-D6A7CC27D057}"/>
          </ac:spMkLst>
        </pc:spChg>
      </pc:sldChg>
      <pc:sldChg chg="modSp mod">
        <pc:chgData name="Simon Miles" userId="2b49e91f-7df8-4ded-b5cf-5e913f149054" providerId="ADAL" clId="{72467C53-EE5B-4074-A803-EEC8069AC092}" dt="2023-11-30T10:18:46.402" v="4605" actId="20577"/>
        <pc:sldMkLst>
          <pc:docMk/>
          <pc:sldMk cId="992862026" sldId="259"/>
        </pc:sldMkLst>
        <pc:spChg chg="mod">
          <ac:chgData name="Simon Miles" userId="2b49e91f-7df8-4ded-b5cf-5e913f149054" providerId="ADAL" clId="{72467C53-EE5B-4074-A803-EEC8069AC092}" dt="2023-11-30T10:18:46.402" v="4605" actId="20577"/>
          <ac:spMkLst>
            <pc:docMk/>
            <pc:sldMk cId="992862026" sldId="259"/>
            <ac:spMk id="2" creationId="{01C0FF49-80D5-44C7-8DD0-0C78A41BB232}"/>
          </ac:spMkLst>
        </pc:spChg>
      </pc:sldChg>
      <pc:sldChg chg="del">
        <pc:chgData name="Simon Miles" userId="2b49e91f-7df8-4ded-b5cf-5e913f149054" providerId="ADAL" clId="{72467C53-EE5B-4074-A803-EEC8069AC092}" dt="2023-11-16T15:18:02.447" v="51" actId="47"/>
        <pc:sldMkLst>
          <pc:docMk/>
          <pc:sldMk cId="3003549805" sldId="263"/>
        </pc:sldMkLst>
      </pc:sldChg>
      <pc:sldChg chg="add del">
        <pc:chgData name="Simon Miles" userId="2b49e91f-7df8-4ded-b5cf-5e913f149054" providerId="ADAL" clId="{72467C53-EE5B-4074-A803-EEC8069AC092}" dt="2023-11-24T15:01:02.741" v="4560" actId="2696"/>
        <pc:sldMkLst>
          <pc:docMk/>
          <pc:sldMk cId="402715684" sldId="264"/>
        </pc:sldMkLst>
      </pc:sldChg>
      <pc:sldChg chg="add del">
        <pc:chgData name="Simon Miles" userId="2b49e91f-7df8-4ded-b5cf-5e913f149054" providerId="ADAL" clId="{72467C53-EE5B-4074-A803-EEC8069AC092}" dt="2023-11-30T16:02:59.564" v="7402" actId="47"/>
        <pc:sldMkLst>
          <pc:docMk/>
          <pc:sldMk cId="3747961720" sldId="264"/>
        </pc:sldMkLst>
      </pc:sldChg>
      <pc:sldChg chg="add del ord">
        <pc:chgData name="Simon Miles" userId="2b49e91f-7df8-4ded-b5cf-5e913f149054" providerId="ADAL" clId="{72467C53-EE5B-4074-A803-EEC8069AC092}" dt="2023-11-30T16:15:00.191" v="7403" actId="2696"/>
        <pc:sldMkLst>
          <pc:docMk/>
          <pc:sldMk cId="1554638225" sldId="268"/>
        </pc:sldMkLst>
      </pc:sldChg>
      <pc:sldChg chg="add del">
        <pc:chgData name="Simon Miles" userId="2b49e91f-7df8-4ded-b5cf-5e913f149054" providerId="ADAL" clId="{72467C53-EE5B-4074-A803-EEC8069AC092}" dt="2023-11-30T10:37:15.115" v="4711" actId="2696"/>
        <pc:sldMkLst>
          <pc:docMk/>
          <pc:sldMk cId="1985564609" sldId="268"/>
        </pc:sldMkLst>
      </pc:sldChg>
      <pc:sldChg chg="add del ord">
        <pc:chgData name="Simon Miles" userId="2b49e91f-7df8-4ded-b5cf-5e913f149054" providerId="ADAL" clId="{72467C53-EE5B-4074-A803-EEC8069AC092}" dt="2023-12-01T10:36:27.170" v="7805" actId="47"/>
        <pc:sldMkLst>
          <pc:docMk/>
          <pc:sldMk cId="3377434171" sldId="268"/>
        </pc:sldMkLst>
      </pc:sldChg>
      <pc:sldChg chg="add del">
        <pc:chgData name="Simon Miles" userId="2b49e91f-7df8-4ded-b5cf-5e913f149054" providerId="ADAL" clId="{72467C53-EE5B-4074-A803-EEC8069AC092}" dt="2023-11-24T14:45:01.663" v="3871" actId="2696"/>
        <pc:sldMkLst>
          <pc:docMk/>
          <pc:sldMk cId="276818372" sldId="270"/>
        </pc:sldMkLst>
      </pc:sldChg>
      <pc:sldChg chg="modSp add mod">
        <pc:chgData name="Simon Miles" userId="2b49e91f-7df8-4ded-b5cf-5e913f149054" providerId="ADAL" clId="{72467C53-EE5B-4074-A803-EEC8069AC092}" dt="2023-12-01T16:55:08.459" v="8593" actId="207"/>
        <pc:sldMkLst>
          <pc:docMk/>
          <pc:sldMk cId="1113815133" sldId="270"/>
        </pc:sldMkLst>
        <pc:spChg chg="mod">
          <ac:chgData name="Simon Miles" userId="2b49e91f-7df8-4ded-b5cf-5e913f149054" providerId="ADAL" clId="{72467C53-EE5B-4074-A803-EEC8069AC092}" dt="2023-12-01T16:55:08.459" v="8593" actId="207"/>
          <ac:spMkLst>
            <pc:docMk/>
            <pc:sldMk cId="1113815133" sldId="270"/>
            <ac:spMk id="9" creationId="{8AB9F5EF-7EF9-AF5C-0218-C25A8B7F1CCF}"/>
          </ac:spMkLst>
        </pc:spChg>
      </pc:sldChg>
      <pc:sldChg chg="addSp delSp modSp add mod">
        <pc:chgData name="Simon Miles" userId="2b49e91f-7df8-4ded-b5cf-5e913f149054" providerId="ADAL" clId="{72467C53-EE5B-4074-A803-EEC8069AC092}" dt="2023-12-01T16:58:22.738" v="8713" actId="948"/>
        <pc:sldMkLst>
          <pc:docMk/>
          <pc:sldMk cId="2423764383" sldId="271"/>
        </pc:sldMkLst>
        <pc:spChg chg="mod">
          <ac:chgData name="Simon Miles" userId="2b49e91f-7df8-4ded-b5cf-5e913f149054" providerId="ADAL" clId="{72467C53-EE5B-4074-A803-EEC8069AC092}" dt="2023-11-30T15:54:57.451" v="7113" actId="20577"/>
          <ac:spMkLst>
            <pc:docMk/>
            <pc:sldMk cId="2423764383" sldId="271"/>
            <ac:spMk id="2" creationId="{3BBDD014-FE51-2E27-0740-5F81B21AFF01}"/>
          </ac:spMkLst>
        </pc:spChg>
        <pc:spChg chg="add mod">
          <ac:chgData name="Simon Miles" userId="2b49e91f-7df8-4ded-b5cf-5e913f149054" providerId="ADAL" clId="{72467C53-EE5B-4074-A803-EEC8069AC092}" dt="2023-12-01T10:42:14.137" v="7969" actId="207"/>
          <ac:spMkLst>
            <pc:docMk/>
            <pc:sldMk cId="2423764383" sldId="271"/>
            <ac:spMk id="3" creationId="{47754A78-F0FC-8AE0-EB08-DB4C8CCC4A2C}"/>
          </ac:spMkLst>
        </pc:spChg>
        <pc:spChg chg="mod">
          <ac:chgData name="Simon Miles" userId="2b49e91f-7df8-4ded-b5cf-5e913f149054" providerId="ADAL" clId="{72467C53-EE5B-4074-A803-EEC8069AC092}" dt="2023-12-01T16:58:22.738" v="8713" actId="948"/>
          <ac:spMkLst>
            <pc:docMk/>
            <pc:sldMk cId="2423764383" sldId="271"/>
            <ac:spMk id="9" creationId="{8AB9F5EF-7EF9-AF5C-0218-C25A8B7F1CCF}"/>
          </ac:spMkLst>
        </pc:spChg>
        <pc:graphicFrameChg chg="del">
          <ac:chgData name="Simon Miles" userId="2b49e91f-7df8-4ded-b5cf-5e913f149054" providerId="ADAL" clId="{72467C53-EE5B-4074-A803-EEC8069AC092}" dt="2023-11-30T15:51:26.488" v="6662" actId="478"/>
          <ac:graphicFrameMkLst>
            <pc:docMk/>
            <pc:sldMk cId="2423764383" sldId="271"/>
            <ac:graphicFrameMk id="5" creationId="{A8A38427-DC44-C450-E0E2-727387A9E608}"/>
          </ac:graphicFrameMkLst>
        </pc:graphicFrameChg>
      </pc:sldChg>
      <pc:sldChg chg="add del">
        <pc:chgData name="Simon Miles" userId="2b49e91f-7df8-4ded-b5cf-5e913f149054" providerId="ADAL" clId="{72467C53-EE5B-4074-A803-EEC8069AC092}" dt="2023-11-24T15:00:23.793" v="4553" actId="2696"/>
        <pc:sldMkLst>
          <pc:docMk/>
          <pc:sldMk cId="4078538012" sldId="271"/>
        </pc:sldMkLst>
      </pc:sldChg>
      <pc:sldChg chg="modSp add mod">
        <pc:chgData name="Simon Miles" userId="2b49e91f-7df8-4ded-b5cf-5e913f149054" providerId="ADAL" clId="{72467C53-EE5B-4074-A803-EEC8069AC092}" dt="2023-12-01T13:39:46.347" v="8553" actId="1035"/>
        <pc:sldMkLst>
          <pc:docMk/>
          <pc:sldMk cId="1300716777" sldId="278"/>
        </pc:sldMkLst>
        <pc:spChg chg="mod">
          <ac:chgData name="Simon Miles" userId="2b49e91f-7df8-4ded-b5cf-5e913f149054" providerId="ADAL" clId="{72467C53-EE5B-4074-A803-EEC8069AC092}" dt="2023-12-01T13:39:46.347" v="8553" actId="1035"/>
          <ac:spMkLst>
            <pc:docMk/>
            <pc:sldMk cId="1300716777" sldId="278"/>
            <ac:spMk id="8" creationId="{BE66D1CC-E519-542C-4B7F-C5BE825D7DC8}"/>
          </ac:spMkLst>
        </pc:spChg>
        <pc:spChg chg="mod">
          <ac:chgData name="Simon Miles" userId="2b49e91f-7df8-4ded-b5cf-5e913f149054" providerId="ADAL" clId="{72467C53-EE5B-4074-A803-EEC8069AC092}" dt="2023-12-01T13:39:18.634" v="8540" actId="113"/>
          <ac:spMkLst>
            <pc:docMk/>
            <pc:sldMk cId="1300716777" sldId="278"/>
            <ac:spMk id="9" creationId="{8AB9F5EF-7EF9-AF5C-0218-C25A8B7F1CCF}"/>
          </ac:spMkLst>
        </pc:spChg>
        <pc:spChg chg="mod">
          <ac:chgData name="Simon Miles" userId="2b49e91f-7df8-4ded-b5cf-5e913f149054" providerId="ADAL" clId="{72467C53-EE5B-4074-A803-EEC8069AC092}" dt="2023-12-01T13:39:46.347" v="8553" actId="1035"/>
          <ac:spMkLst>
            <pc:docMk/>
            <pc:sldMk cId="1300716777" sldId="278"/>
            <ac:spMk id="10" creationId="{FAD82763-6814-CDF9-A0E6-17F67D2895B7}"/>
          </ac:spMkLst>
        </pc:spChg>
        <pc:picChg chg="mod">
          <ac:chgData name="Simon Miles" userId="2b49e91f-7df8-4ded-b5cf-5e913f149054" providerId="ADAL" clId="{72467C53-EE5B-4074-A803-EEC8069AC092}" dt="2023-12-01T13:39:46.347" v="8553" actId="1035"/>
          <ac:picMkLst>
            <pc:docMk/>
            <pc:sldMk cId="1300716777" sldId="278"/>
            <ac:picMk id="7" creationId="{C8ED36B6-5AF9-DE07-6F23-2B7B48D518EA}"/>
          </ac:picMkLst>
        </pc:picChg>
      </pc:sldChg>
      <pc:sldChg chg="add del">
        <pc:chgData name="Simon Miles" userId="2b49e91f-7df8-4ded-b5cf-5e913f149054" providerId="ADAL" clId="{72467C53-EE5B-4074-A803-EEC8069AC092}" dt="2023-11-24T14:45:01.663" v="3871" actId="2696"/>
        <pc:sldMkLst>
          <pc:docMk/>
          <pc:sldMk cId="2327940662" sldId="278"/>
        </pc:sldMkLst>
      </pc:sldChg>
      <pc:sldChg chg="addSp modSp add mod">
        <pc:chgData name="Simon Miles" userId="2b49e91f-7df8-4ded-b5cf-5e913f149054" providerId="ADAL" clId="{72467C53-EE5B-4074-A803-EEC8069AC092}" dt="2023-12-01T10:56:11.050" v="8267" actId="1076"/>
        <pc:sldMkLst>
          <pc:docMk/>
          <pc:sldMk cId="268966458" sldId="279"/>
        </pc:sldMkLst>
        <pc:spChg chg="add mod">
          <ac:chgData name="Simon Miles" userId="2b49e91f-7df8-4ded-b5cf-5e913f149054" providerId="ADAL" clId="{72467C53-EE5B-4074-A803-EEC8069AC092}" dt="2023-12-01T10:40:29.837" v="7897" actId="207"/>
          <ac:spMkLst>
            <pc:docMk/>
            <pc:sldMk cId="268966458" sldId="279"/>
            <ac:spMk id="9" creationId="{05A1DE0A-66E8-9F47-E931-496509EFF5BA}"/>
          </ac:spMkLst>
        </pc:spChg>
        <pc:spChg chg="mod">
          <ac:chgData name="Simon Miles" userId="2b49e91f-7df8-4ded-b5cf-5e913f149054" providerId="ADAL" clId="{72467C53-EE5B-4074-A803-EEC8069AC092}" dt="2023-12-01T10:56:11.050" v="8267" actId="1076"/>
          <ac:spMkLst>
            <pc:docMk/>
            <pc:sldMk cId="268966458" sldId="279"/>
            <ac:spMk id="18" creationId="{701BC333-4F33-4C4C-0AC9-23028EF6D9FD}"/>
          </ac:spMkLst>
        </pc:spChg>
      </pc:sldChg>
      <pc:sldChg chg="add del">
        <pc:chgData name="Simon Miles" userId="2b49e91f-7df8-4ded-b5cf-5e913f149054" providerId="ADAL" clId="{72467C53-EE5B-4074-A803-EEC8069AC092}" dt="2023-11-30T10:17:53.138" v="4566" actId="2696"/>
        <pc:sldMkLst>
          <pc:docMk/>
          <pc:sldMk cId="2309571004" sldId="279"/>
        </pc:sldMkLst>
      </pc:sldChg>
      <pc:sldChg chg="add del">
        <pc:chgData name="Simon Miles" userId="2b49e91f-7df8-4ded-b5cf-5e913f149054" providerId="ADAL" clId="{72467C53-EE5B-4074-A803-EEC8069AC092}" dt="2023-11-24T14:45:01.663" v="3871" actId="2696"/>
        <pc:sldMkLst>
          <pc:docMk/>
          <pc:sldMk cId="3051364560" sldId="279"/>
        </pc:sldMkLst>
      </pc:sldChg>
      <pc:sldChg chg="add del">
        <pc:chgData name="Simon Miles" userId="2b49e91f-7df8-4ded-b5cf-5e913f149054" providerId="ADAL" clId="{72467C53-EE5B-4074-A803-EEC8069AC092}" dt="2023-11-24T15:00:56.353" v="4558" actId="2696"/>
        <pc:sldMkLst>
          <pc:docMk/>
          <pc:sldMk cId="2144578789" sldId="340"/>
        </pc:sldMkLst>
      </pc:sldChg>
      <pc:sldChg chg="modSp add del mod">
        <pc:chgData name="Simon Miles" userId="2b49e91f-7df8-4ded-b5cf-5e913f149054" providerId="ADAL" clId="{72467C53-EE5B-4074-A803-EEC8069AC092}" dt="2023-11-30T16:02:57.076" v="7401" actId="47"/>
        <pc:sldMkLst>
          <pc:docMk/>
          <pc:sldMk cId="3637129568" sldId="340"/>
        </pc:sldMkLst>
        <pc:spChg chg="mod">
          <ac:chgData name="Simon Miles" userId="2b49e91f-7df8-4ded-b5cf-5e913f149054" providerId="ADAL" clId="{72467C53-EE5B-4074-A803-EEC8069AC092}" dt="2023-11-30T15:57:04.834" v="7159" actId="20577"/>
          <ac:spMkLst>
            <pc:docMk/>
            <pc:sldMk cId="3637129568" sldId="340"/>
            <ac:spMk id="9" creationId="{8AB9F5EF-7EF9-AF5C-0218-C25A8B7F1CCF}"/>
          </ac:spMkLst>
        </pc:spChg>
      </pc:sldChg>
      <pc:sldChg chg="modSp del mod">
        <pc:chgData name="Simon Miles" userId="2b49e91f-7df8-4ded-b5cf-5e913f149054" providerId="ADAL" clId="{72467C53-EE5B-4074-A803-EEC8069AC092}" dt="2023-11-30T10:23:05.321" v="4701" actId="47"/>
        <pc:sldMkLst>
          <pc:docMk/>
          <pc:sldMk cId="2723056106" sldId="349"/>
        </pc:sldMkLst>
        <pc:spChg chg="mod">
          <ac:chgData name="Simon Miles" userId="2b49e91f-7df8-4ded-b5cf-5e913f149054" providerId="ADAL" clId="{72467C53-EE5B-4074-A803-EEC8069AC092}" dt="2023-11-17T15:52:40.248" v="1404" actId="20577"/>
          <ac:spMkLst>
            <pc:docMk/>
            <pc:sldMk cId="2723056106" sldId="349"/>
            <ac:spMk id="2" creationId="{3BBDD014-FE51-2E27-0740-5F81B21AFF01}"/>
          </ac:spMkLst>
        </pc:spChg>
        <pc:spChg chg="mod">
          <ac:chgData name="Simon Miles" userId="2b49e91f-7df8-4ded-b5cf-5e913f149054" providerId="ADAL" clId="{72467C53-EE5B-4074-A803-EEC8069AC092}" dt="2023-11-20T11:33:30.748" v="3541"/>
          <ac:spMkLst>
            <pc:docMk/>
            <pc:sldMk cId="2723056106" sldId="349"/>
            <ac:spMk id="9" creationId="{8AB9F5EF-7EF9-AF5C-0218-C25A8B7F1CCF}"/>
          </ac:spMkLst>
        </pc:spChg>
      </pc:sldChg>
      <pc:sldChg chg="modSp del mod ord">
        <pc:chgData name="Simon Miles" userId="2b49e91f-7df8-4ded-b5cf-5e913f149054" providerId="ADAL" clId="{72467C53-EE5B-4074-A803-EEC8069AC092}" dt="2023-11-24T14:52:56.295" v="4048" actId="2696"/>
        <pc:sldMkLst>
          <pc:docMk/>
          <pc:sldMk cId="2463344052" sldId="350"/>
        </pc:sldMkLst>
        <pc:spChg chg="mod">
          <ac:chgData name="Simon Miles" userId="2b49e91f-7df8-4ded-b5cf-5e913f149054" providerId="ADAL" clId="{72467C53-EE5B-4074-A803-EEC8069AC092}" dt="2023-11-16T15:18:48.699" v="173" actId="20577"/>
          <ac:spMkLst>
            <pc:docMk/>
            <pc:sldMk cId="2463344052" sldId="350"/>
            <ac:spMk id="2" creationId="{3BBDD014-FE51-2E27-0740-5F81B21AFF01}"/>
          </ac:spMkLst>
        </pc:spChg>
      </pc:sldChg>
      <pc:sldChg chg="addSp modSp add mod ord">
        <pc:chgData name="Simon Miles" userId="2b49e91f-7df8-4ded-b5cf-5e913f149054" providerId="ADAL" clId="{72467C53-EE5B-4074-A803-EEC8069AC092}" dt="2023-12-01T10:54:50.007" v="8266" actId="20577"/>
        <pc:sldMkLst>
          <pc:docMk/>
          <pc:sldMk cId="3288470196" sldId="350"/>
        </pc:sldMkLst>
        <pc:spChg chg="add mod">
          <ac:chgData name="Simon Miles" userId="2b49e91f-7df8-4ded-b5cf-5e913f149054" providerId="ADAL" clId="{72467C53-EE5B-4074-A803-EEC8069AC092}" dt="2023-12-01T10:39:40.834" v="7893"/>
          <ac:spMkLst>
            <pc:docMk/>
            <pc:sldMk cId="3288470196" sldId="350"/>
            <ac:spMk id="3" creationId="{3A78F609-A6EE-C75B-9DEF-969BCACC7438}"/>
          </ac:spMkLst>
        </pc:spChg>
        <pc:spChg chg="mod">
          <ac:chgData name="Simon Miles" userId="2b49e91f-7df8-4ded-b5cf-5e913f149054" providerId="ADAL" clId="{72467C53-EE5B-4074-A803-EEC8069AC092}" dt="2023-12-01T10:54:50.007" v="8266" actId="20577"/>
          <ac:spMkLst>
            <pc:docMk/>
            <pc:sldMk cId="3288470196" sldId="350"/>
            <ac:spMk id="9" creationId="{8AB9F5EF-7EF9-AF5C-0218-C25A8B7F1CCF}"/>
          </ac:spMkLst>
        </pc:spChg>
      </pc:sldChg>
      <pc:sldChg chg="add del">
        <pc:chgData name="Simon Miles" userId="2b49e91f-7df8-4ded-b5cf-5e913f149054" providerId="ADAL" clId="{72467C53-EE5B-4074-A803-EEC8069AC092}" dt="2023-11-30T13:57:36.287" v="5777" actId="47"/>
        <pc:sldMkLst>
          <pc:docMk/>
          <pc:sldMk cId="867654210" sldId="351"/>
        </pc:sldMkLst>
      </pc:sldChg>
      <pc:sldChg chg="del ord">
        <pc:chgData name="Simon Miles" userId="2b49e91f-7df8-4ded-b5cf-5e913f149054" providerId="ADAL" clId="{72467C53-EE5B-4074-A803-EEC8069AC092}" dt="2023-11-24T14:52:56.295" v="4048" actId="2696"/>
        <pc:sldMkLst>
          <pc:docMk/>
          <pc:sldMk cId="3600961244" sldId="351"/>
        </pc:sldMkLst>
      </pc:sldChg>
      <pc:sldChg chg="del">
        <pc:chgData name="Simon Miles" userId="2b49e91f-7df8-4ded-b5cf-5e913f149054" providerId="ADAL" clId="{72467C53-EE5B-4074-A803-EEC8069AC092}" dt="2023-11-16T15:19:00.201" v="174" actId="47"/>
        <pc:sldMkLst>
          <pc:docMk/>
          <pc:sldMk cId="3950044334" sldId="352"/>
        </pc:sldMkLst>
      </pc:sldChg>
      <pc:sldChg chg="del">
        <pc:chgData name="Simon Miles" userId="2b49e91f-7df8-4ded-b5cf-5e913f149054" providerId="ADAL" clId="{72467C53-EE5B-4074-A803-EEC8069AC092}" dt="2023-11-16T15:19:25.923" v="178" actId="47"/>
        <pc:sldMkLst>
          <pc:docMk/>
          <pc:sldMk cId="2928741017" sldId="353"/>
        </pc:sldMkLst>
      </pc:sldChg>
      <pc:sldChg chg="addSp modSp add mod">
        <pc:chgData name="Simon Miles" userId="2b49e91f-7df8-4ded-b5cf-5e913f149054" providerId="ADAL" clId="{72467C53-EE5B-4074-A803-EEC8069AC092}" dt="2023-12-01T17:00:02.554" v="8781" actId="20577"/>
        <pc:sldMkLst>
          <pc:docMk/>
          <pc:sldMk cId="3395272392" sldId="353"/>
        </pc:sldMkLst>
        <pc:spChg chg="add mod">
          <ac:chgData name="Simon Miles" userId="2b49e91f-7df8-4ded-b5cf-5e913f149054" providerId="ADAL" clId="{72467C53-EE5B-4074-A803-EEC8069AC092}" dt="2023-12-01T10:42:57.127" v="7990" actId="1035"/>
          <ac:spMkLst>
            <pc:docMk/>
            <pc:sldMk cId="3395272392" sldId="353"/>
            <ac:spMk id="3" creationId="{F7489B70-DAF9-18A3-25E1-1CA6D7FF5D46}"/>
          </ac:spMkLst>
        </pc:spChg>
        <pc:spChg chg="mod">
          <ac:chgData name="Simon Miles" userId="2b49e91f-7df8-4ded-b5cf-5e913f149054" providerId="ADAL" clId="{72467C53-EE5B-4074-A803-EEC8069AC092}" dt="2023-12-01T17:00:02.554" v="8781" actId="20577"/>
          <ac:spMkLst>
            <pc:docMk/>
            <pc:sldMk cId="3395272392" sldId="353"/>
            <ac:spMk id="9" creationId="{8AB9F5EF-7EF9-AF5C-0218-C25A8B7F1CCF}"/>
          </ac:spMkLst>
        </pc:spChg>
      </pc:sldChg>
      <pc:sldChg chg="del">
        <pc:chgData name="Simon Miles" userId="2b49e91f-7df8-4ded-b5cf-5e913f149054" providerId="ADAL" clId="{72467C53-EE5B-4074-A803-EEC8069AC092}" dt="2023-11-16T15:19:27.481" v="179" actId="47"/>
        <pc:sldMkLst>
          <pc:docMk/>
          <pc:sldMk cId="3532464402" sldId="355"/>
        </pc:sldMkLst>
      </pc:sldChg>
      <pc:sldChg chg="del">
        <pc:chgData name="Simon Miles" userId="2b49e91f-7df8-4ded-b5cf-5e913f149054" providerId="ADAL" clId="{72467C53-EE5B-4074-A803-EEC8069AC092}" dt="2023-11-16T15:19:24.192" v="177" actId="47"/>
        <pc:sldMkLst>
          <pc:docMk/>
          <pc:sldMk cId="1653672993" sldId="358"/>
        </pc:sldMkLst>
      </pc:sldChg>
      <pc:sldChg chg="del">
        <pc:chgData name="Simon Miles" userId="2b49e91f-7df8-4ded-b5cf-5e913f149054" providerId="ADAL" clId="{72467C53-EE5B-4074-A803-EEC8069AC092}" dt="2023-11-16T15:19:05.264" v="176" actId="47"/>
        <pc:sldMkLst>
          <pc:docMk/>
          <pc:sldMk cId="3959844616" sldId="359"/>
        </pc:sldMkLst>
      </pc:sldChg>
      <pc:sldChg chg="del">
        <pc:chgData name="Simon Miles" userId="2b49e91f-7df8-4ded-b5cf-5e913f149054" providerId="ADAL" clId="{72467C53-EE5B-4074-A803-EEC8069AC092}" dt="2023-11-16T15:19:01.357" v="175" actId="47"/>
        <pc:sldMkLst>
          <pc:docMk/>
          <pc:sldMk cId="2015407069" sldId="360"/>
        </pc:sldMkLst>
      </pc:sldChg>
      <pc:sldChg chg="modSp add del mod">
        <pc:chgData name="Simon Miles" userId="2b49e91f-7df8-4ded-b5cf-5e913f149054" providerId="ADAL" clId="{72467C53-EE5B-4074-A803-EEC8069AC092}" dt="2023-11-30T14:22:47.264" v="6205" actId="47"/>
        <pc:sldMkLst>
          <pc:docMk/>
          <pc:sldMk cId="657099245" sldId="361"/>
        </pc:sldMkLst>
        <pc:spChg chg="mod">
          <ac:chgData name="Simon Miles" userId="2b49e91f-7df8-4ded-b5cf-5e913f149054" providerId="ADAL" clId="{72467C53-EE5B-4074-A803-EEC8069AC092}" dt="2023-11-30T13:57:49.952" v="5778" actId="20577"/>
          <ac:spMkLst>
            <pc:docMk/>
            <pc:sldMk cId="657099245" sldId="361"/>
            <ac:spMk id="9" creationId="{8AB9F5EF-7EF9-AF5C-0218-C25A8B7F1CCF}"/>
          </ac:spMkLst>
        </pc:spChg>
      </pc:sldChg>
      <pc:sldChg chg="del ord">
        <pc:chgData name="Simon Miles" userId="2b49e91f-7df8-4ded-b5cf-5e913f149054" providerId="ADAL" clId="{72467C53-EE5B-4074-A803-EEC8069AC092}" dt="2023-11-24T14:52:56.295" v="4048" actId="2696"/>
        <pc:sldMkLst>
          <pc:docMk/>
          <pc:sldMk cId="1286253382" sldId="361"/>
        </pc:sldMkLst>
      </pc:sldChg>
      <pc:sldChg chg="addSp modSp add mod">
        <pc:chgData name="Simon Miles" userId="2b49e91f-7df8-4ded-b5cf-5e913f149054" providerId="ADAL" clId="{72467C53-EE5B-4074-A803-EEC8069AC092}" dt="2023-12-01T10:57:51.845" v="8277" actId="20577"/>
        <pc:sldMkLst>
          <pc:docMk/>
          <pc:sldMk cId="675009272" sldId="362"/>
        </pc:sldMkLst>
        <pc:spChg chg="mod">
          <ac:chgData name="Simon Miles" userId="2b49e91f-7df8-4ded-b5cf-5e913f149054" providerId="ADAL" clId="{72467C53-EE5B-4074-A803-EEC8069AC092}" dt="2023-11-24T14:59:31.163" v="4500" actId="20577"/>
          <ac:spMkLst>
            <pc:docMk/>
            <pc:sldMk cId="675009272" sldId="362"/>
            <ac:spMk id="2" creationId="{3BBDD014-FE51-2E27-0740-5F81B21AFF01}"/>
          </ac:spMkLst>
        </pc:spChg>
        <pc:spChg chg="mod">
          <ac:chgData name="Simon Miles" userId="2b49e91f-7df8-4ded-b5cf-5e913f149054" providerId="ADAL" clId="{72467C53-EE5B-4074-A803-EEC8069AC092}" dt="2023-12-01T10:57:51.845" v="8277" actId="20577"/>
          <ac:spMkLst>
            <pc:docMk/>
            <pc:sldMk cId="675009272" sldId="362"/>
            <ac:spMk id="3" creationId="{E937C6AD-E772-4827-5AAE-BA66D4F08E7A}"/>
          </ac:spMkLst>
        </pc:spChg>
        <pc:spChg chg="add mod">
          <ac:chgData name="Simon Miles" userId="2b49e91f-7df8-4ded-b5cf-5e913f149054" providerId="ADAL" clId="{72467C53-EE5B-4074-A803-EEC8069AC092}" dt="2023-12-01T10:41:39.113" v="7927"/>
          <ac:spMkLst>
            <pc:docMk/>
            <pc:sldMk cId="675009272" sldId="362"/>
            <ac:spMk id="6" creationId="{D2F7F874-CAE9-86BF-C330-B5B356D70CEE}"/>
          </ac:spMkLst>
        </pc:spChg>
        <pc:spChg chg="mod">
          <ac:chgData name="Simon Miles" userId="2b49e91f-7df8-4ded-b5cf-5e913f149054" providerId="ADAL" clId="{72467C53-EE5B-4074-A803-EEC8069AC092}" dt="2023-11-30T15:41:36.932" v="6505" actId="20577"/>
          <ac:spMkLst>
            <pc:docMk/>
            <pc:sldMk cId="675009272" sldId="362"/>
            <ac:spMk id="9" creationId="{8AB9F5EF-7EF9-AF5C-0218-C25A8B7F1CCF}"/>
          </ac:spMkLst>
        </pc:spChg>
        <pc:picChg chg="mod">
          <ac:chgData name="Simon Miles" userId="2b49e91f-7df8-4ded-b5cf-5e913f149054" providerId="ADAL" clId="{72467C53-EE5B-4074-A803-EEC8069AC092}" dt="2023-11-30T15:41:47.673" v="6507" actId="1076"/>
          <ac:picMkLst>
            <pc:docMk/>
            <pc:sldMk cId="675009272" sldId="362"/>
            <ac:picMk id="5" creationId="{95339A7C-5C7E-CFA8-68F1-C12A66D61F62}"/>
          </ac:picMkLst>
        </pc:picChg>
      </pc:sldChg>
      <pc:sldChg chg="del ord">
        <pc:chgData name="Simon Miles" userId="2b49e91f-7df8-4ded-b5cf-5e913f149054" providerId="ADAL" clId="{72467C53-EE5B-4074-A803-EEC8069AC092}" dt="2023-11-24T14:59:18.957" v="4471" actId="2696"/>
        <pc:sldMkLst>
          <pc:docMk/>
          <pc:sldMk cId="2917539096" sldId="362"/>
        </pc:sldMkLst>
      </pc:sldChg>
      <pc:sldChg chg="modSp add del mod">
        <pc:chgData name="Simon Miles" userId="2b49e91f-7df8-4ded-b5cf-5e913f149054" providerId="ADAL" clId="{72467C53-EE5B-4074-A803-EEC8069AC092}" dt="2023-11-20T11:45:58.517" v="3578" actId="2696"/>
        <pc:sldMkLst>
          <pc:docMk/>
          <pc:sldMk cId="1404429820" sldId="363"/>
        </pc:sldMkLst>
        <pc:spChg chg="mod">
          <ac:chgData name="Simon Miles" userId="2b49e91f-7df8-4ded-b5cf-5e913f149054" providerId="ADAL" clId="{72467C53-EE5B-4074-A803-EEC8069AC092}" dt="2023-11-17T16:20:23.960" v="2868" actId="20577"/>
          <ac:spMkLst>
            <pc:docMk/>
            <pc:sldMk cId="1404429820" sldId="363"/>
            <ac:spMk id="2" creationId="{3BBDD014-FE51-2E27-0740-5F81B21AFF01}"/>
          </ac:spMkLst>
        </pc:spChg>
        <pc:spChg chg="mod">
          <ac:chgData name="Simon Miles" userId="2b49e91f-7df8-4ded-b5cf-5e913f149054" providerId="ADAL" clId="{72467C53-EE5B-4074-A803-EEC8069AC092}" dt="2023-11-17T16:25:03.907" v="3468" actId="20577"/>
          <ac:spMkLst>
            <pc:docMk/>
            <pc:sldMk cId="1404429820" sldId="363"/>
            <ac:spMk id="9" creationId="{8AB9F5EF-7EF9-AF5C-0218-C25A8B7F1CCF}"/>
          </ac:spMkLst>
        </pc:spChg>
      </pc:sldChg>
      <pc:sldChg chg="modSp add mod">
        <pc:chgData name="Simon Miles" userId="2b49e91f-7df8-4ded-b5cf-5e913f149054" providerId="ADAL" clId="{72467C53-EE5B-4074-A803-EEC8069AC092}" dt="2023-12-01T16:53:47.404" v="8569" actId="20577"/>
        <pc:sldMkLst>
          <pc:docMk/>
          <pc:sldMk cId="3639496499" sldId="363"/>
        </pc:sldMkLst>
        <pc:spChg chg="mod">
          <ac:chgData name="Simon Miles" userId="2b49e91f-7df8-4ded-b5cf-5e913f149054" providerId="ADAL" clId="{72467C53-EE5B-4074-A803-EEC8069AC092}" dt="2023-12-01T13:38:29.178" v="8539" actId="20577"/>
          <ac:spMkLst>
            <pc:docMk/>
            <pc:sldMk cId="3639496499" sldId="363"/>
            <ac:spMk id="2" creationId="{3BBDD014-FE51-2E27-0740-5F81B21AFF01}"/>
          </ac:spMkLst>
        </pc:spChg>
        <pc:spChg chg="mod">
          <ac:chgData name="Simon Miles" userId="2b49e91f-7df8-4ded-b5cf-5e913f149054" providerId="ADAL" clId="{72467C53-EE5B-4074-A803-EEC8069AC092}" dt="2023-12-01T16:53:47.404" v="8569" actId="20577"/>
          <ac:spMkLst>
            <pc:docMk/>
            <pc:sldMk cId="3639496499" sldId="363"/>
            <ac:spMk id="9" creationId="{8AB9F5EF-7EF9-AF5C-0218-C25A8B7F1CCF}"/>
          </ac:spMkLst>
        </pc:spChg>
      </pc:sldChg>
      <pc:sldChg chg="modSp add del mod">
        <pc:chgData name="Simon Miles" userId="2b49e91f-7df8-4ded-b5cf-5e913f149054" providerId="ADAL" clId="{72467C53-EE5B-4074-A803-EEC8069AC092}" dt="2023-11-24T14:42:36.393" v="3837" actId="2696"/>
        <pc:sldMkLst>
          <pc:docMk/>
          <pc:sldMk cId="294483303" sldId="364"/>
        </pc:sldMkLst>
        <pc:spChg chg="mod">
          <ac:chgData name="Simon Miles" userId="2b49e91f-7df8-4ded-b5cf-5e913f149054" providerId="ADAL" clId="{72467C53-EE5B-4074-A803-EEC8069AC092}" dt="2023-11-16T15:20:20.407" v="266" actId="20577"/>
          <ac:spMkLst>
            <pc:docMk/>
            <pc:sldMk cId="294483303" sldId="364"/>
            <ac:spMk id="2" creationId="{3BBDD014-FE51-2E27-0740-5F81B21AFF01}"/>
          </ac:spMkLst>
        </pc:spChg>
        <pc:spChg chg="mod">
          <ac:chgData name="Simon Miles" userId="2b49e91f-7df8-4ded-b5cf-5e913f149054" providerId="ADAL" clId="{72467C53-EE5B-4074-A803-EEC8069AC092}" dt="2023-11-17T16:12:57.100" v="2574" actId="20577"/>
          <ac:spMkLst>
            <pc:docMk/>
            <pc:sldMk cId="294483303" sldId="364"/>
            <ac:spMk id="9" creationId="{8AB9F5EF-7EF9-AF5C-0218-C25A8B7F1CCF}"/>
          </ac:spMkLst>
        </pc:spChg>
      </pc:sldChg>
      <pc:sldChg chg="modSp add del mod">
        <pc:chgData name="Simon Miles" userId="2b49e91f-7df8-4ded-b5cf-5e913f149054" providerId="ADAL" clId="{72467C53-EE5B-4074-A803-EEC8069AC092}" dt="2023-11-24T14:52:14.360" v="4046" actId="2696"/>
        <pc:sldMkLst>
          <pc:docMk/>
          <pc:sldMk cId="582622927" sldId="364"/>
        </pc:sldMkLst>
        <pc:spChg chg="mod">
          <ac:chgData name="Simon Miles" userId="2b49e91f-7df8-4ded-b5cf-5e913f149054" providerId="ADAL" clId="{72467C53-EE5B-4074-A803-EEC8069AC092}" dt="2023-11-24T14:52:10.706" v="4045" actId="20577"/>
          <ac:spMkLst>
            <pc:docMk/>
            <pc:sldMk cId="582622927" sldId="364"/>
            <ac:spMk id="2" creationId="{3BBDD014-FE51-2E27-0740-5F81B21AFF01}"/>
          </ac:spMkLst>
        </pc:spChg>
      </pc:sldChg>
      <pc:sldChg chg="add del">
        <pc:chgData name="Simon Miles" userId="2b49e91f-7df8-4ded-b5cf-5e913f149054" providerId="ADAL" clId="{72467C53-EE5B-4074-A803-EEC8069AC092}" dt="2023-11-16T15:20:10.955" v="238" actId="47"/>
        <pc:sldMkLst>
          <pc:docMk/>
          <pc:sldMk cId="624421896" sldId="364"/>
        </pc:sldMkLst>
      </pc:sldChg>
      <pc:sldChg chg="addSp modSp add mod">
        <pc:chgData name="Simon Miles" userId="2b49e91f-7df8-4ded-b5cf-5e913f149054" providerId="ADAL" clId="{72467C53-EE5B-4074-A803-EEC8069AC092}" dt="2023-12-01T13:41:31.157" v="8557" actId="1076"/>
        <pc:sldMkLst>
          <pc:docMk/>
          <pc:sldMk cId="820715117" sldId="364"/>
        </pc:sldMkLst>
        <pc:spChg chg="mod">
          <ac:chgData name="Simon Miles" userId="2b49e91f-7df8-4ded-b5cf-5e913f149054" providerId="ADAL" clId="{72467C53-EE5B-4074-A803-EEC8069AC092}" dt="2023-11-30T14:13:32.465" v="5922" actId="20577"/>
          <ac:spMkLst>
            <pc:docMk/>
            <pc:sldMk cId="820715117" sldId="364"/>
            <ac:spMk id="2" creationId="{3BBDD014-FE51-2E27-0740-5F81B21AFF01}"/>
          </ac:spMkLst>
        </pc:spChg>
        <pc:spChg chg="add mod">
          <ac:chgData name="Simon Miles" userId="2b49e91f-7df8-4ded-b5cf-5e913f149054" providerId="ADAL" clId="{72467C53-EE5B-4074-A803-EEC8069AC092}" dt="2023-12-01T10:39:42.384" v="7894"/>
          <ac:spMkLst>
            <pc:docMk/>
            <pc:sldMk cId="820715117" sldId="364"/>
            <ac:spMk id="3" creationId="{7B66B1FA-BC9D-B8C5-9DA5-0AFFE641FD1F}"/>
          </ac:spMkLst>
        </pc:spChg>
        <pc:spChg chg="mod">
          <ac:chgData name="Simon Miles" userId="2b49e91f-7df8-4ded-b5cf-5e913f149054" providerId="ADAL" clId="{72467C53-EE5B-4074-A803-EEC8069AC092}" dt="2023-12-01T13:41:26.277" v="8556" actId="948"/>
          <ac:spMkLst>
            <pc:docMk/>
            <pc:sldMk cId="820715117" sldId="364"/>
            <ac:spMk id="9" creationId="{8AB9F5EF-7EF9-AF5C-0218-C25A8B7F1CCF}"/>
          </ac:spMkLst>
        </pc:spChg>
        <pc:picChg chg="add mod">
          <ac:chgData name="Simon Miles" userId="2b49e91f-7df8-4ded-b5cf-5e913f149054" providerId="ADAL" clId="{72467C53-EE5B-4074-A803-EEC8069AC092}" dt="2023-12-01T13:41:31.157" v="8557" actId="1076"/>
          <ac:picMkLst>
            <pc:docMk/>
            <pc:sldMk cId="820715117" sldId="364"/>
            <ac:picMk id="5" creationId="{E6C5D8A8-0D71-A9F0-FCA0-B2C60607F3A9}"/>
          </ac:picMkLst>
        </pc:picChg>
      </pc:sldChg>
      <pc:sldChg chg="add del">
        <pc:chgData name="Simon Miles" userId="2b49e91f-7df8-4ded-b5cf-5e913f149054" providerId="ADAL" clId="{72467C53-EE5B-4074-A803-EEC8069AC092}" dt="2023-11-24T14:46:07.792" v="3874" actId="2696"/>
        <pc:sldMkLst>
          <pc:docMk/>
          <pc:sldMk cId="2443668130" sldId="364"/>
        </pc:sldMkLst>
      </pc:sldChg>
      <pc:sldChg chg="modSp add del mod">
        <pc:chgData name="Simon Miles" userId="2b49e91f-7df8-4ded-b5cf-5e913f149054" providerId="ADAL" clId="{72467C53-EE5B-4074-A803-EEC8069AC092}" dt="2023-11-24T14:51:18.335" v="4004" actId="2696"/>
        <pc:sldMkLst>
          <pc:docMk/>
          <pc:sldMk cId="1251226172" sldId="365"/>
        </pc:sldMkLst>
        <pc:spChg chg="mod">
          <ac:chgData name="Simon Miles" userId="2b49e91f-7df8-4ded-b5cf-5e913f149054" providerId="ADAL" clId="{72467C53-EE5B-4074-A803-EEC8069AC092}" dt="2023-11-16T15:20:40.667" v="301" actId="20577"/>
          <ac:spMkLst>
            <pc:docMk/>
            <pc:sldMk cId="1251226172" sldId="365"/>
            <ac:spMk id="2" creationId="{3BBDD014-FE51-2E27-0740-5F81B21AFF01}"/>
          </ac:spMkLst>
        </pc:spChg>
        <pc:spChg chg="mod">
          <ac:chgData name="Simon Miles" userId="2b49e91f-7df8-4ded-b5cf-5e913f149054" providerId="ADAL" clId="{72467C53-EE5B-4074-A803-EEC8069AC092}" dt="2023-11-16T15:33:11.021" v="1392" actId="113"/>
          <ac:spMkLst>
            <pc:docMk/>
            <pc:sldMk cId="1251226172" sldId="365"/>
            <ac:spMk id="9" creationId="{8AB9F5EF-7EF9-AF5C-0218-C25A8B7F1CCF}"/>
          </ac:spMkLst>
        </pc:spChg>
      </pc:sldChg>
      <pc:sldChg chg="addSp delSp modSp add del mod">
        <pc:chgData name="Simon Miles" userId="2b49e91f-7df8-4ded-b5cf-5e913f149054" providerId="ADAL" clId="{72467C53-EE5B-4074-A803-EEC8069AC092}" dt="2023-12-01T13:40:51.478" v="8555" actId="47"/>
        <pc:sldMkLst>
          <pc:docMk/>
          <pc:sldMk cId="1566134242" sldId="365"/>
        </pc:sldMkLst>
        <pc:spChg chg="mod">
          <ac:chgData name="Simon Miles" userId="2b49e91f-7df8-4ded-b5cf-5e913f149054" providerId="ADAL" clId="{72467C53-EE5B-4074-A803-EEC8069AC092}" dt="2023-11-30T13:33:44.514" v="5582" actId="20577"/>
          <ac:spMkLst>
            <pc:docMk/>
            <pc:sldMk cId="1566134242" sldId="365"/>
            <ac:spMk id="2" creationId="{3BBDD014-FE51-2E27-0740-5F81B21AFF01}"/>
          </ac:spMkLst>
        </pc:spChg>
        <pc:spChg chg="add mod">
          <ac:chgData name="Simon Miles" userId="2b49e91f-7df8-4ded-b5cf-5e913f149054" providerId="ADAL" clId="{72467C53-EE5B-4074-A803-EEC8069AC092}" dt="2023-11-30T13:28:13.107" v="5239" actId="1076"/>
          <ac:spMkLst>
            <pc:docMk/>
            <pc:sldMk cId="1566134242" sldId="365"/>
            <ac:spMk id="3" creationId="{4E9A5FFB-4CC8-0CB6-A45B-1EBE1EF3825C}"/>
          </ac:spMkLst>
        </pc:spChg>
        <pc:spChg chg="add mod">
          <ac:chgData name="Simon Miles" userId="2b49e91f-7df8-4ded-b5cf-5e913f149054" providerId="ADAL" clId="{72467C53-EE5B-4074-A803-EEC8069AC092}" dt="2023-11-30T13:30:23.288" v="5343" actId="20577"/>
          <ac:spMkLst>
            <pc:docMk/>
            <pc:sldMk cId="1566134242" sldId="365"/>
            <ac:spMk id="5" creationId="{ABAA8BEB-C306-A2AF-B9F3-21AFC11AF3C7}"/>
          </ac:spMkLst>
        </pc:spChg>
        <pc:spChg chg="add mod">
          <ac:chgData name="Simon Miles" userId="2b49e91f-7df8-4ded-b5cf-5e913f149054" providerId="ADAL" clId="{72467C53-EE5B-4074-A803-EEC8069AC092}" dt="2023-11-30T13:28:13.107" v="5239" actId="1076"/>
          <ac:spMkLst>
            <pc:docMk/>
            <pc:sldMk cId="1566134242" sldId="365"/>
            <ac:spMk id="6" creationId="{AF53C873-7284-D4B6-A227-C7F48EDDC426}"/>
          </ac:spMkLst>
        </pc:spChg>
        <pc:spChg chg="add mod">
          <ac:chgData name="Simon Miles" userId="2b49e91f-7df8-4ded-b5cf-5e913f149054" providerId="ADAL" clId="{72467C53-EE5B-4074-A803-EEC8069AC092}" dt="2023-11-30T13:36:51.010" v="5663" actId="13822"/>
          <ac:spMkLst>
            <pc:docMk/>
            <pc:sldMk cId="1566134242" sldId="365"/>
            <ac:spMk id="7" creationId="{7CB64B4B-AE1F-E517-F847-2A877702CB3C}"/>
          </ac:spMkLst>
        </pc:spChg>
        <pc:spChg chg="add mod">
          <ac:chgData name="Simon Miles" userId="2b49e91f-7df8-4ded-b5cf-5e913f149054" providerId="ADAL" clId="{72467C53-EE5B-4074-A803-EEC8069AC092}" dt="2023-11-30T13:36:51.010" v="5663" actId="13822"/>
          <ac:spMkLst>
            <pc:docMk/>
            <pc:sldMk cId="1566134242" sldId="365"/>
            <ac:spMk id="8" creationId="{57150B5E-0B2A-69FD-CCFE-960E3968C509}"/>
          </ac:spMkLst>
        </pc:spChg>
        <pc:spChg chg="del mod">
          <ac:chgData name="Simon Miles" userId="2b49e91f-7df8-4ded-b5cf-5e913f149054" providerId="ADAL" clId="{72467C53-EE5B-4074-A803-EEC8069AC092}" dt="2023-11-30T13:27:49.377" v="5171" actId="478"/>
          <ac:spMkLst>
            <pc:docMk/>
            <pc:sldMk cId="1566134242" sldId="365"/>
            <ac:spMk id="9" creationId="{8AB9F5EF-7EF9-AF5C-0218-C25A8B7F1CCF}"/>
          </ac:spMkLst>
        </pc:spChg>
        <pc:spChg chg="add mod">
          <ac:chgData name="Simon Miles" userId="2b49e91f-7df8-4ded-b5cf-5e913f149054" providerId="ADAL" clId="{72467C53-EE5B-4074-A803-EEC8069AC092}" dt="2023-12-01T10:38:08.966" v="7865" actId="1076"/>
          <ac:spMkLst>
            <pc:docMk/>
            <pc:sldMk cId="1566134242" sldId="365"/>
            <ac:spMk id="9" creationId="{ED19B5BB-2DAC-5B85-F725-ACEB36EC9E68}"/>
          </ac:spMkLst>
        </pc:spChg>
        <pc:spChg chg="add mod">
          <ac:chgData name="Simon Miles" userId="2b49e91f-7df8-4ded-b5cf-5e913f149054" providerId="ADAL" clId="{72467C53-EE5B-4074-A803-EEC8069AC092}" dt="2023-11-30T13:37:23.218" v="5672" actId="20577"/>
          <ac:spMkLst>
            <pc:docMk/>
            <pc:sldMk cId="1566134242" sldId="365"/>
            <ac:spMk id="10" creationId="{05E3BCAC-8AE3-141A-9C52-50EB0AB753B3}"/>
          </ac:spMkLst>
        </pc:spChg>
        <pc:spChg chg="add mod">
          <ac:chgData name="Simon Miles" userId="2b49e91f-7df8-4ded-b5cf-5e913f149054" providerId="ADAL" clId="{72467C53-EE5B-4074-A803-EEC8069AC092}" dt="2023-11-30T13:36:51.010" v="5663" actId="13822"/>
          <ac:spMkLst>
            <pc:docMk/>
            <pc:sldMk cId="1566134242" sldId="365"/>
            <ac:spMk id="11" creationId="{43FD3344-B731-F12C-A371-390DDD63148E}"/>
          </ac:spMkLst>
        </pc:spChg>
        <pc:spChg chg="add mod">
          <ac:chgData name="Simon Miles" userId="2b49e91f-7df8-4ded-b5cf-5e913f149054" providerId="ADAL" clId="{72467C53-EE5B-4074-A803-EEC8069AC092}" dt="2023-11-30T13:34:05.961" v="5586" actId="20577"/>
          <ac:spMkLst>
            <pc:docMk/>
            <pc:sldMk cId="1566134242" sldId="365"/>
            <ac:spMk id="12" creationId="{7A5590B9-C141-2FD4-9814-66779281CF22}"/>
          </ac:spMkLst>
        </pc:spChg>
        <pc:spChg chg="add mod">
          <ac:chgData name="Simon Miles" userId="2b49e91f-7df8-4ded-b5cf-5e913f149054" providerId="ADAL" clId="{72467C53-EE5B-4074-A803-EEC8069AC092}" dt="2023-11-30T13:34:24.484" v="5621" actId="20577"/>
          <ac:spMkLst>
            <pc:docMk/>
            <pc:sldMk cId="1566134242" sldId="365"/>
            <ac:spMk id="13" creationId="{76E34C10-F7BE-80A8-DAD3-F1304D9F3355}"/>
          </ac:spMkLst>
        </pc:spChg>
        <pc:spChg chg="add mod">
          <ac:chgData name="Simon Miles" userId="2b49e91f-7df8-4ded-b5cf-5e913f149054" providerId="ADAL" clId="{72467C53-EE5B-4074-A803-EEC8069AC092}" dt="2023-11-30T13:37:02.187" v="5664" actId="13822"/>
          <ac:spMkLst>
            <pc:docMk/>
            <pc:sldMk cId="1566134242" sldId="365"/>
            <ac:spMk id="14" creationId="{C34F3AC7-CFD8-8619-55F2-0B99563D1735}"/>
          </ac:spMkLst>
        </pc:spChg>
        <pc:spChg chg="add mod">
          <ac:chgData name="Simon Miles" userId="2b49e91f-7df8-4ded-b5cf-5e913f149054" providerId="ADAL" clId="{72467C53-EE5B-4074-A803-EEC8069AC092}" dt="2023-11-30T13:37:02.187" v="5664" actId="13822"/>
          <ac:spMkLst>
            <pc:docMk/>
            <pc:sldMk cId="1566134242" sldId="365"/>
            <ac:spMk id="15" creationId="{829F7A1C-2D0C-C5C0-6F08-BD8589D043AF}"/>
          </ac:spMkLst>
        </pc:spChg>
        <pc:spChg chg="add mod">
          <ac:chgData name="Simon Miles" userId="2b49e91f-7df8-4ded-b5cf-5e913f149054" providerId="ADAL" clId="{72467C53-EE5B-4074-A803-EEC8069AC092}" dt="2023-11-30T13:37:02.187" v="5664" actId="13822"/>
          <ac:spMkLst>
            <pc:docMk/>
            <pc:sldMk cId="1566134242" sldId="365"/>
            <ac:spMk id="16" creationId="{3D84463F-B452-CFD2-C14D-0C6057860743}"/>
          </ac:spMkLst>
        </pc:spChg>
      </pc:sldChg>
      <pc:sldChg chg="modSp add del mod">
        <pc:chgData name="Simon Miles" userId="2b49e91f-7df8-4ded-b5cf-5e913f149054" providerId="ADAL" clId="{72467C53-EE5B-4074-A803-EEC8069AC092}" dt="2023-11-24T15:00:37.339" v="4555" actId="2696"/>
        <pc:sldMkLst>
          <pc:docMk/>
          <pc:sldMk cId="841041988" sldId="366"/>
        </pc:sldMkLst>
        <pc:spChg chg="mod">
          <ac:chgData name="Simon Miles" userId="2b49e91f-7df8-4ded-b5cf-5e913f149054" providerId="ADAL" clId="{72467C53-EE5B-4074-A803-EEC8069AC092}" dt="2023-11-16T15:21:22.790" v="378" actId="20577"/>
          <ac:spMkLst>
            <pc:docMk/>
            <pc:sldMk cId="841041988" sldId="366"/>
            <ac:spMk id="2" creationId="{3BBDD014-FE51-2E27-0740-5F81B21AFF01}"/>
          </ac:spMkLst>
        </pc:spChg>
        <pc:spChg chg="mod">
          <ac:chgData name="Simon Miles" userId="2b49e91f-7df8-4ded-b5cf-5e913f149054" providerId="ADAL" clId="{72467C53-EE5B-4074-A803-EEC8069AC092}" dt="2023-11-17T16:13:16.176" v="2575" actId="113"/>
          <ac:spMkLst>
            <pc:docMk/>
            <pc:sldMk cId="841041988" sldId="366"/>
            <ac:spMk id="9" creationId="{8AB9F5EF-7EF9-AF5C-0218-C25A8B7F1CCF}"/>
          </ac:spMkLst>
        </pc:spChg>
      </pc:sldChg>
      <pc:sldChg chg="add del">
        <pc:chgData name="Simon Miles" userId="2b49e91f-7df8-4ded-b5cf-5e913f149054" providerId="ADAL" clId="{72467C53-EE5B-4074-A803-EEC8069AC092}" dt="2023-11-30T15:55:12.008" v="7115" actId="47"/>
        <pc:sldMkLst>
          <pc:docMk/>
          <pc:sldMk cId="3247477604" sldId="366"/>
        </pc:sldMkLst>
      </pc:sldChg>
      <pc:sldChg chg="modSp add del mod">
        <pc:chgData name="Simon Miles" userId="2b49e91f-7df8-4ded-b5cf-5e913f149054" providerId="ADAL" clId="{72467C53-EE5B-4074-A803-EEC8069AC092}" dt="2023-11-30T15:41:56.167" v="6508" actId="47"/>
        <pc:sldMkLst>
          <pc:docMk/>
          <pc:sldMk cId="2126304511" sldId="367"/>
        </pc:sldMkLst>
        <pc:spChg chg="mod">
          <ac:chgData name="Simon Miles" userId="2b49e91f-7df8-4ded-b5cf-5e913f149054" providerId="ADAL" clId="{72467C53-EE5B-4074-A803-EEC8069AC092}" dt="2023-11-30T15:40:43.266" v="6415" actId="20577"/>
          <ac:spMkLst>
            <pc:docMk/>
            <pc:sldMk cId="2126304511" sldId="367"/>
            <ac:spMk id="2" creationId="{3BBDD014-FE51-2E27-0740-5F81B21AFF01}"/>
          </ac:spMkLst>
        </pc:spChg>
        <pc:spChg chg="mod">
          <ac:chgData name="Simon Miles" userId="2b49e91f-7df8-4ded-b5cf-5e913f149054" providerId="ADAL" clId="{72467C53-EE5B-4074-A803-EEC8069AC092}" dt="2023-11-30T15:40:49.451" v="6416" actId="20577"/>
          <ac:spMkLst>
            <pc:docMk/>
            <pc:sldMk cId="2126304511" sldId="367"/>
            <ac:spMk id="9" creationId="{8AB9F5EF-7EF9-AF5C-0218-C25A8B7F1CCF}"/>
          </ac:spMkLst>
        </pc:spChg>
      </pc:sldChg>
      <pc:sldChg chg="modSp add del mod">
        <pc:chgData name="Simon Miles" userId="2b49e91f-7df8-4ded-b5cf-5e913f149054" providerId="ADAL" clId="{72467C53-EE5B-4074-A803-EEC8069AC092}" dt="2023-11-24T15:06:43.376" v="4562" actId="2696"/>
        <pc:sldMkLst>
          <pc:docMk/>
          <pc:sldMk cId="2280193303" sldId="367"/>
        </pc:sldMkLst>
        <pc:spChg chg="mod">
          <ac:chgData name="Simon Miles" userId="2b49e91f-7df8-4ded-b5cf-5e913f149054" providerId="ADAL" clId="{72467C53-EE5B-4074-A803-EEC8069AC092}" dt="2023-11-16T15:21:49.605" v="454" actId="20577"/>
          <ac:spMkLst>
            <pc:docMk/>
            <pc:sldMk cId="2280193303" sldId="367"/>
            <ac:spMk id="2" creationId="{3BBDD014-FE51-2E27-0740-5F81B21AFF01}"/>
          </ac:spMkLst>
        </pc:spChg>
        <pc:spChg chg="mod">
          <ac:chgData name="Simon Miles" userId="2b49e91f-7df8-4ded-b5cf-5e913f149054" providerId="ADAL" clId="{72467C53-EE5B-4074-A803-EEC8069AC092}" dt="2023-11-17T16:13:52.536" v="2632" actId="20577"/>
          <ac:spMkLst>
            <pc:docMk/>
            <pc:sldMk cId="2280193303" sldId="367"/>
            <ac:spMk id="9" creationId="{8AB9F5EF-7EF9-AF5C-0218-C25A8B7F1CCF}"/>
          </ac:spMkLst>
        </pc:spChg>
      </pc:sldChg>
      <pc:sldChg chg="addSp delSp modSp add mod">
        <pc:chgData name="Simon Miles" userId="2b49e91f-7df8-4ded-b5cf-5e913f149054" providerId="ADAL" clId="{72467C53-EE5B-4074-A803-EEC8069AC092}" dt="2023-12-01T10:42:59.408" v="7991"/>
        <pc:sldMkLst>
          <pc:docMk/>
          <pc:sldMk cId="602510189" sldId="368"/>
        </pc:sldMkLst>
        <pc:spChg chg="mod">
          <ac:chgData name="Simon Miles" userId="2b49e91f-7df8-4ded-b5cf-5e913f149054" providerId="ADAL" clId="{72467C53-EE5B-4074-A803-EEC8069AC092}" dt="2023-11-30T16:19:31.178" v="7438" actId="20577"/>
          <ac:spMkLst>
            <pc:docMk/>
            <pc:sldMk cId="602510189" sldId="368"/>
            <ac:spMk id="2" creationId="{3BBDD014-FE51-2E27-0740-5F81B21AFF01}"/>
          </ac:spMkLst>
        </pc:spChg>
        <pc:spChg chg="add mod">
          <ac:chgData name="Simon Miles" userId="2b49e91f-7df8-4ded-b5cf-5e913f149054" providerId="ADAL" clId="{72467C53-EE5B-4074-A803-EEC8069AC092}" dt="2023-12-01T10:42:59.408" v="7991"/>
          <ac:spMkLst>
            <pc:docMk/>
            <pc:sldMk cId="602510189" sldId="368"/>
            <ac:spMk id="3" creationId="{4F209163-1759-A45B-DA20-A2D5CD4176B0}"/>
          </ac:spMkLst>
        </pc:spChg>
        <pc:spChg chg="add del mod">
          <ac:chgData name="Simon Miles" userId="2b49e91f-7df8-4ded-b5cf-5e913f149054" providerId="ADAL" clId="{72467C53-EE5B-4074-A803-EEC8069AC092}" dt="2023-11-30T17:57:49.188" v="7568"/>
          <ac:spMkLst>
            <pc:docMk/>
            <pc:sldMk cId="602510189" sldId="368"/>
            <ac:spMk id="3" creationId="{9B94FD9E-588E-E675-4AC2-36710C68A97A}"/>
          </ac:spMkLst>
        </pc:spChg>
        <pc:spChg chg="mod">
          <ac:chgData name="Simon Miles" userId="2b49e91f-7df8-4ded-b5cf-5e913f149054" providerId="ADAL" clId="{72467C53-EE5B-4074-A803-EEC8069AC092}" dt="2023-11-30T17:57:58.809" v="7569"/>
          <ac:spMkLst>
            <pc:docMk/>
            <pc:sldMk cId="602510189" sldId="368"/>
            <ac:spMk id="6" creationId="{76A20F46-57D9-8C34-77F8-133E76E9CAEE}"/>
          </ac:spMkLst>
        </pc:spChg>
        <pc:spChg chg="mod">
          <ac:chgData name="Simon Miles" userId="2b49e91f-7df8-4ded-b5cf-5e913f149054" providerId="ADAL" clId="{72467C53-EE5B-4074-A803-EEC8069AC092}" dt="2023-11-30T17:57:58.809" v="7569"/>
          <ac:spMkLst>
            <pc:docMk/>
            <pc:sldMk cId="602510189" sldId="368"/>
            <ac:spMk id="7" creationId="{1B334F40-C465-5B6D-59EE-DBF8340C6498}"/>
          </ac:spMkLst>
        </pc:spChg>
        <pc:spChg chg="mod">
          <ac:chgData name="Simon Miles" userId="2b49e91f-7df8-4ded-b5cf-5e913f149054" providerId="ADAL" clId="{72467C53-EE5B-4074-A803-EEC8069AC092}" dt="2023-11-30T17:57:58.809" v="7569"/>
          <ac:spMkLst>
            <pc:docMk/>
            <pc:sldMk cId="602510189" sldId="368"/>
            <ac:spMk id="8" creationId="{63045AC1-2745-71B8-7CD8-6AC393E4A823}"/>
          </ac:spMkLst>
        </pc:spChg>
        <pc:spChg chg="mod">
          <ac:chgData name="Simon Miles" userId="2b49e91f-7df8-4ded-b5cf-5e913f149054" providerId="ADAL" clId="{72467C53-EE5B-4074-A803-EEC8069AC092}" dt="2023-11-30T17:50:17.245" v="7566" actId="207"/>
          <ac:spMkLst>
            <pc:docMk/>
            <pc:sldMk cId="602510189" sldId="368"/>
            <ac:spMk id="9" creationId="{8AB9F5EF-7EF9-AF5C-0218-C25A8B7F1CCF}"/>
          </ac:spMkLst>
        </pc:spChg>
        <pc:spChg chg="mod">
          <ac:chgData name="Simon Miles" userId="2b49e91f-7df8-4ded-b5cf-5e913f149054" providerId="ADAL" clId="{72467C53-EE5B-4074-A803-EEC8069AC092}" dt="2023-11-30T17:57:58.809" v="7569"/>
          <ac:spMkLst>
            <pc:docMk/>
            <pc:sldMk cId="602510189" sldId="368"/>
            <ac:spMk id="10" creationId="{AC0DCBC6-809C-F878-EF35-4DB046C353D5}"/>
          </ac:spMkLst>
        </pc:spChg>
        <pc:spChg chg="mod">
          <ac:chgData name="Simon Miles" userId="2b49e91f-7df8-4ded-b5cf-5e913f149054" providerId="ADAL" clId="{72467C53-EE5B-4074-A803-EEC8069AC092}" dt="2023-11-30T17:57:58.809" v="7569"/>
          <ac:spMkLst>
            <pc:docMk/>
            <pc:sldMk cId="602510189" sldId="368"/>
            <ac:spMk id="14" creationId="{B4C61855-3A7D-B996-70C9-460435B44B24}"/>
          </ac:spMkLst>
        </pc:spChg>
        <pc:spChg chg="mod">
          <ac:chgData name="Simon Miles" userId="2b49e91f-7df8-4ded-b5cf-5e913f149054" providerId="ADAL" clId="{72467C53-EE5B-4074-A803-EEC8069AC092}" dt="2023-11-30T17:57:58.809" v="7569"/>
          <ac:spMkLst>
            <pc:docMk/>
            <pc:sldMk cId="602510189" sldId="368"/>
            <ac:spMk id="15" creationId="{ED56D358-E9CD-9A12-3399-387151033AAA}"/>
          </ac:spMkLst>
        </pc:spChg>
        <pc:spChg chg="mod">
          <ac:chgData name="Simon Miles" userId="2b49e91f-7df8-4ded-b5cf-5e913f149054" providerId="ADAL" clId="{72467C53-EE5B-4074-A803-EEC8069AC092}" dt="2023-11-30T17:57:58.809" v="7569"/>
          <ac:spMkLst>
            <pc:docMk/>
            <pc:sldMk cId="602510189" sldId="368"/>
            <ac:spMk id="16" creationId="{6FD284AF-7471-A65B-8747-05D06A7FD0F2}"/>
          </ac:spMkLst>
        </pc:spChg>
        <pc:spChg chg="mod">
          <ac:chgData name="Simon Miles" userId="2b49e91f-7df8-4ded-b5cf-5e913f149054" providerId="ADAL" clId="{72467C53-EE5B-4074-A803-EEC8069AC092}" dt="2023-11-30T17:57:58.809" v="7569"/>
          <ac:spMkLst>
            <pc:docMk/>
            <pc:sldMk cId="602510189" sldId="368"/>
            <ac:spMk id="17" creationId="{09C497AC-D33F-DEA0-3075-F93C18BCACA0}"/>
          </ac:spMkLst>
        </pc:spChg>
        <pc:spChg chg="mod">
          <ac:chgData name="Simon Miles" userId="2b49e91f-7df8-4ded-b5cf-5e913f149054" providerId="ADAL" clId="{72467C53-EE5B-4074-A803-EEC8069AC092}" dt="2023-11-30T17:57:58.809" v="7569"/>
          <ac:spMkLst>
            <pc:docMk/>
            <pc:sldMk cId="602510189" sldId="368"/>
            <ac:spMk id="18" creationId="{5F8DFEB7-EA23-39E4-5393-CACAC1A64C30}"/>
          </ac:spMkLst>
        </pc:spChg>
        <pc:spChg chg="mod">
          <ac:chgData name="Simon Miles" userId="2b49e91f-7df8-4ded-b5cf-5e913f149054" providerId="ADAL" clId="{72467C53-EE5B-4074-A803-EEC8069AC092}" dt="2023-11-30T17:57:58.809" v="7569"/>
          <ac:spMkLst>
            <pc:docMk/>
            <pc:sldMk cId="602510189" sldId="368"/>
            <ac:spMk id="19" creationId="{959134A8-587E-5DA1-FA42-642263E0D029}"/>
          </ac:spMkLst>
        </pc:spChg>
        <pc:spChg chg="mod">
          <ac:chgData name="Simon Miles" userId="2b49e91f-7df8-4ded-b5cf-5e913f149054" providerId="ADAL" clId="{72467C53-EE5B-4074-A803-EEC8069AC092}" dt="2023-11-30T17:57:58.809" v="7569"/>
          <ac:spMkLst>
            <pc:docMk/>
            <pc:sldMk cId="602510189" sldId="368"/>
            <ac:spMk id="20" creationId="{6320B8BD-2514-7D58-1EB9-69A9E5238918}"/>
          </ac:spMkLst>
        </pc:spChg>
        <pc:spChg chg="mod">
          <ac:chgData name="Simon Miles" userId="2b49e91f-7df8-4ded-b5cf-5e913f149054" providerId="ADAL" clId="{72467C53-EE5B-4074-A803-EEC8069AC092}" dt="2023-11-30T17:57:58.809" v="7569"/>
          <ac:spMkLst>
            <pc:docMk/>
            <pc:sldMk cId="602510189" sldId="368"/>
            <ac:spMk id="21" creationId="{5CD5CA58-E826-3997-0240-36B5E99074A7}"/>
          </ac:spMkLst>
        </pc:spChg>
        <pc:spChg chg="mod">
          <ac:chgData name="Simon Miles" userId="2b49e91f-7df8-4ded-b5cf-5e913f149054" providerId="ADAL" clId="{72467C53-EE5B-4074-A803-EEC8069AC092}" dt="2023-11-30T17:57:58.809" v="7569"/>
          <ac:spMkLst>
            <pc:docMk/>
            <pc:sldMk cId="602510189" sldId="368"/>
            <ac:spMk id="22" creationId="{12B7C861-DC86-0A44-5743-FD7B59557D57}"/>
          </ac:spMkLst>
        </pc:spChg>
        <pc:spChg chg="mod">
          <ac:chgData name="Simon Miles" userId="2b49e91f-7df8-4ded-b5cf-5e913f149054" providerId="ADAL" clId="{72467C53-EE5B-4074-A803-EEC8069AC092}" dt="2023-11-30T17:57:58.809" v="7569"/>
          <ac:spMkLst>
            <pc:docMk/>
            <pc:sldMk cId="602510189" sldId="368"/>
            <ac:spMk id="23" creationId="{738C02B4-0D98-4425-B9E0-B2177C3692E6}"/>
          </ac:spMkLst>
        </pc:spChg>
        <pc:spChg chg="mod">
          <ac:chgData name="Simon Miles" userId="2b49e91f-7df8-4ded-b5cf-5e913f149054" providerId="ADAL" clId="{72467C53-EE5B-4074-A803-EEC8069AC092}" dt="2023-11-30T17:57:58.809" v="7569"/>
          <ac:spMkLst>
            <pc:docMk/>
            <pc:sldMk cId="602510189" sldId="368"/>
            <ac:spMk id="24" creationId="{B47019C5-4F07-8C04-3623-7DE1F622B20D}"/>
          </ac:spMkLst>
        </pc:spChg>
        <pc:spChg chg="mod">
          <ac:chgData name="Simon Miles" userId="2b49e91f-7df8-4ded-b5cf-5e913f149054" providerId="ADAL" clId="{72467C53-EE5B-4074-A803-EEC8069AC092}" dt="2023-11-30T17:57:58.809" v="7569"/>
          <ac:spMkLst>
            <pc:docMk/>
            <pc:sldMk cId="602510189" sldId="368"/>
            <ac:spMk id="25" creationId="{DEC2BA11-DC0B-806D-8C9A-0B93E6F70492}"/>
          </ac:spMkLst>
        </pc:spChg>
        <pc:spChg chg="mod">
          <ac:chgData name="Simon Miles" userId="2b49e91f-7df8-4ded-b5cf-5e913f149054" providerId="ADAL" clId="{72467C53-EE5B-4074-A803-EEC8069AC092}" dt="2023-11-30T17:57:58.809" v="7569"/>
          <ac:spMkLst>
            <pc:docMk/>
            <pc:sldMk cId="602510189" sldId="368"/>
            <ac:spMk id="26" creationId="{03D7731B-907A-5F5F-A8B0-73A80BA599EF}"/>
          </ac:spMkLst>
        </pc:spChg>
        <pc:spChg chg="mod">
          <ac:chgData name="Simon Miles" userId="2b49e91f-7df8-4ded-b5cf-5e913f149054" providerId="ADAL" clId="{72467C53-EE5B-4074-A803-EEC8069AC092}" dt="2023-11-30T17:57:58.809" v="7569"/>
          <ac:spMkLst>
            <pc:docMk/>
            <pc:sldMk cId="602510189" sldId="368"/>
            <ac:spMk id="27" creationId="{0DB7E391-9284-27EA-24A4-F366C26F586D}"/>
          </ac:spMkLst>
        </pc:spChg>
        <pc:spChg chg="mod">
          <ac:chgData name="Simon Miles" userId="2b49e91f-7df8-4ded-b5cf-5e913f149054" providerId="ADAL" clId="{72467C53-EE5B-4074-A803-EEC8069AC092}" dt="2023-11-30T17:57:58.809" v="7569"/>
          <ac:spMkLst>
            <pc:docMk/>
            <pc:sldMk cId="602510189" sldId="368"/>
            <ac:spMk id="28" creationId="{C3E02D3D-C90C-F298-4E48-1C0A305B33B1}"/>
          </ac:spMkLst>
        </pc:spChg>
        <pc:spChg chg="mod">
          <ac:chgData name="Simon Miles" userId="2b49e91f-7df8-4ded-b5cf-5e913f149054" providerId="ADAL" clId="{72467C53-EE5B-4074-A803-EEC8069AC092}" dt="2023-11-30T17:57:58.809" v="7569"/>
          <ac:spMkLst>
            <pc:docMk/>
            <pc:sldMk cId="602510189" sldId="368"/>
            <ac:spMk id="29" creationId="{5FE2A9DF-7759-2768-28FF-B76B3827AA25}"/>
          </ac:spMkLst>
        </pc:spChg>
        <pc:spChg chg="mod">
          <ac:chgData name="Simon Miles" userId="2b49e91f-7df8-4ded-b5cf-5e913f149054" providerId="ADAL" clId="{72467C53-EE5B-4074-A803-EEC8069AC092}" dt="2023-11-30T17:57:58.809" v="7569"/>
          <ac:spMkLst>
            <pc:docMk/>
            <pc:sldMk cId="602510189" sldId="368"/>
            <ac:spMk id="30" creationId="{42385E1A-A043-00DE-A77E-2093C0177026}"/>
          </ac:spMkLst>
        </pc:spChg>
        <pc:spChg chg="mod">
          <ac:chgData name="Simon Miles" userId="2b49e91f-7df8-4ded-b5cf-5e913f149054" providerId="ADAL" clId="{72467C53-EE5B-4074-A803-EEC8069AC092}" dt="2023-11-30T17:57:58.809" v="7569"/>
          <ac:spMkLst>
            <pc:docMk/>
            <pc:sldMk cId="602510189" sldId="368"/>
            <ac:spMk id="31" creationId="{31D470C2-90BB-8637-8EB9-DF5A9D08858A}"/>
          </ac:spMkLst>
        </pc:spChg>
        <pc:spChg chg="mod">
          <ac:chgData name="Simon Miles" userId="2b49e91f-7df8-4ded-b5cf-5e913f149054" providerId="ADAL" clId="{72467C53-EE5B-4074-A803-EEC8069AC092}" dt="2023-11-30T17:57:58.809" v="7569"/>
          <ac:spMkLst>
            <pc:docMk/>
            <pc:sldMk cId="602510189" sldId="368"/>
            <ac:spMk id="32" creationId="{E320BAA1-483C-222F-489D-9328F6B52A9D}"/>
          </ac:spMkLst>
        </pc:spChg>
        <pc:spChg chg="mod">
          <ac:chgData name="Simon Miles" userId="2b49e91f-7df8-4ded-b5cf-5e913f149054" providerId="ADAL" clId="{72467C53-EE5B-4074-A803-EEC8069AC092}" dt="2023-11-30T17:57:58.809" v="7569"/>
          <ac:spMkLst>
            <pc:docMk/>
            <pc:sldMk cId="602510189" sldId="368"/>
            <ac:spMk id="33" creationId="{3E572DD3-B266-EDAF-48F7-E1DF60D21AE6}"/>
          </ac:spMkLst>
        </pc:spChg>
        <pc:spChg chg="mod">
          <ac:chgData name="Simon Miles" userId="2b49e91f-7df8-4ded-b5cf-5e913f149054" providerId="ADAL" clId="{72467C53-EE5B-4074-A803-EEC8069AC092}" dt="2023-11-30T17:57:58.809" v="7569"/>
          <ac:spMkLst>
            <pc:docMk/>
            <pc:sldMk cId="602510189" sldId="368"/>
            <ac:spMk id="34" creationId="{25E4F2A8-02C7-0DA6-C180-B0A1AAFFF1C8}"/>
          </ac:spMkLst>
        </pc:spChg>
        <pc:spChg chg="mod">
          <ac:chgData name="Simon Miles" userId="2b49e91f-7df8-4ded-b5cf-5e913f149054" providerId="ADAL" clId="{72467C53-EE5B-4074-A803-EEC8069AC092}" dt="2023-11-30T17:57:58.809" v="7569"/>
          <ac:spMkLst>
            <pc:docMk/>
            <pc:sldMk cId="602510189" sldId="368"/>
            <ac:spMk id="35" creationId="{75BE6798-DBFD-A9CE-D4E9-0E58EA383336}"/>
          </ac:spMkLst>
        </pc:spChg>
        <pc:spChg chg="mod">
          <ac:chgData name="Simon Miles" userId="2b49e91f-7df8-4ded-b5cf-5e913f149054" providerId="ADAL" clId="{72467C53-EE5B-4074-A803-EEC8069AC092}" dt="2023-11-30T17:57:58.809" v="7569"/>
          <ac:spMkLst>
            <pc:docMk/>
            <pc:sldMk cId="602510189" sldId="368"/>
            <ac:spMk id="36" creationId="{E9A38E5E-7A5A-05A7-5691-F98FC85EC027}"/>
          </ac:spMkLst>
        </pc:spChg>
        <pc:spChg chg="mod">
          <ac:chgData name="Simon Miles" userId="2b49e91f-7df8-4ded-b5cf-5e913f149054" providerId="ADAL" clId="{72467C53-EE5B-4074-A803-EEC8069AC092}" dt="2023-11-30T17:57:58.809" v="7569"/>
          <ac:spMkLst>
            <pc:docMk/>
            <pc:sldMk cId="602510189" sldId="368"/>
            <ac:spMk id="37" creationId="{4705358D-EBB2-BB79-2FC6-A3F4FFDCBB02}"/>
          </ac:spMkLst>
        </pc:spChg>
        <pc:spChg chg="mod">
          <ac:chgData name="Simon Miles" userId="2b49e91f-7df8-4ded-b5cf-5e913f149054" providerId="ADAL" clId="{72467C53-EE5B-4074-A803-EEC8069AC092}" dt="2023-11-30T17:57:58.809" v="7569"/>
          <ac:spMkLst>
            <pc:docMk/>
            <pc:sldMk cId="602510189" sldId="368"/>
            <ac:spMk id="38" creationId="{5E2F9F6A-CDAB-198B-6324-31CC31C31968}"/>
          </ac:spMkLst>
        </pc:spChg>
        <pc:spChg chg="mod">
          <ac:chgData name="Simon Miles" userId="2b49e91f-7df8-4ded-b5cf-5e913f149054" providerId="ADAL" clId="{72467C53-EE5B-4074-A803-EEC8069AC092}" dt="2023-11-30T17:57:58.809" v="7569"/>
          <ac:spMkLst>
            <pc:docMk/>
            <pc:sldMk cId="602510189" sldId="368"/>
            <ac:spMk id="42" creationId="{FAE664EE-9256-E46D-8055-FE77FC01261D}"/>
          </ac:spMkLst>
        </pc:spChg>
        <pc:spChg chg="mod">
          <ac:chgData name="Simon Miles" userId="2b49e91f-7df8-4ded-b5cf-5e913f149054" providerId="ADAL" clId="{72467C53-EE5B-4074-A803-EEC8069AC092}" dt="2023-11-30T17:57:58.809" v="7569"/>
          <ac:spMkLst>
            <pc:docMk/>
            <pc:sldMk cId="602510189" sldId="368"/>
            <ac:spMk id="43" creationId="{556F6D7B-B251-E3F8-5295-A3E9686593BA}"/>
          </ac:spMkLst>
        </pc:spChg>
        <pc:spChg chg="mod">
          <ac:chgData name="Simon Miles" userId="2b49e91f-7df8-4ded-b5cf-5e913f149054" providerId="ADAL" clId="{72467C53-EE5B-4074-A803-EEC8069AC092}" dt="2023-11-30T17:57:58.809" v="7569"/>
          <ac:spMkLst>
            <pc:docMk/>
            <pc:sldMk cId="602510189" sldId="368"/>
            <ac:spMk id="44" creationId="{BD958B5F-253F-742D-E0F5-9B2AFF9E8972}"/>
          </ac:spMkLst>
        </pc:spChg>
        <pc:spChg chg="mod">
          <ac:chgData name="Simon Miles" userId="2b49e91f-7df8-4ded-b5cf-5e913f149054" providerId="ADAL" clId="{72467C53-EE5B-4074-A803-EEC8069AC092}" dt="2023-11-30T17:57:58.809" v="7569"/>
          <ac:spMkLst>
            <pc:docMk/>
            <pc:sldMk cId="602510189" sldId="368"/>
            <ac:spMk id="46" creationId="{47F35CA1-15DB-ED86-083B-874878C123E6}"/>
          </ac:spMkLst>
        </pc:spChg>
        <pc:spChg chg="mod">
          <ac:chgData name="Simon Miles" userId="2b49e91f-7df8-4ded-b5cf-5e913f149054" providerId="ADAL" clId="{72467C53-EE5B-4074-A803-EEC8069AC092}" dt="2023-11-30T17:57:58.809" v="7569"/>
          <ac:spMkLst>
            <pc:docMk/>
            <pc:sldMk cId="602510189" sldId="368"/>
            <ac:spMk id="47" creationId="{1615D478-0464-AB3C-2190-1A8A01BB50CC}"/>
          </ac:spMkLst>
        </pc:spChg>
        <pc:spChg chg="mod">
          <ac:chgData name="Simon Miles" userId="2b49e91f-7df8-4ded-b5cf-5e913f149054" providerId="ADAL" clId="{72467C53-EE5B-4074-A803-EEC8069AC092}" dt="2023-11-30T17:57:58.809" v="7569"/>
          <ac:spMkLst>
            <pc:docMk/>
            <pc:sldMk cId="602510189" sldId="368"/>
            <ac:spMk id="48" creationId="{75652EE4-4E41-8604-0FF8-0FC42465AB80}"/>
          </ac:spMkLst>
        </pc:spChg>
        <pc:spChg chg="mod">
          <ac:chgData name="Simon Miles" userId="2b49e91f-7df8-4ded-b5cf-5e913f149054" providerId="ADAL" clId="{72467C53-EE5B-4074-A803-EEC8069AC092}" dt="2023-11-30T17:57:58.809" v="7569"/>
          <ac:spMkLst>
            <pc:docMk/>
            <pc:sldMk cId="602510189" sldId="368"/>
            <ac:spMk id="49" creationId="{72204670-0BD4-2B03-D699-8F2811466E77}"/>
          </ac:spMkLst>
        </pc:spChg>
        <pc:spChg chg="mod">
          <ac:chgData name="Simon Miles" userId="2b49e91f-7df8-4ded-b5cf-5e913f149054" providerId="ADAL" clId="{72467C53-EE5B-4074-A803-EEC8069AC092}" dt="2023-11-30T17:57:58.809" v="7569"/>
          <ac:spMkLst>
            <pc:docMk/>
            <pc:sldMk cId="602510189" sldId="368"/>
            <ac:spMk id="50" creationId="{AB47FCB3-2D98-790E-9113-6E7E3FC244B0}"/>
          </ac:spMkLst>
        </pc:spChg>
        <pc:spChg chg="mod">
          <ac:chgData name="Simon Miles" userId="2b49e91f-7df8-4ded-b5cf-5e913f149054" providerId="ADAL" clId="{72467C53-EE5B-4074-A803-EEC8069AC092}" dt="2023-11-30T17:57:58.809" v="7569"/>
          <ac:spMkLst>
            <pc:docMk/>
            <pc:sldMk cId="602510189" sldId="368"/>
            <ac:spMk id="51" creationId="{EBA40DE7-B9F8-C719-3702-CCA81F9A4F15}"/>
          </ac:spMkLst>
        </pc:spChg>
        <pc:spChg chg="mod">
          <ac:chgData name="Simon Miles" userId="2b49e91f-7df8-4ded-b5cf-5e913f149054" providerId="ADAL" clId="{72467C53-EE5B-4074-A803-EEC8069AC092}" dt="2023-11-30T17:57:58.809" v="7569"/>
          <ac:spMkLst>
            <pc:docMk/>
            <pc:sldMk cId="602510189" sldId="368"/>
            <ac:spMk id="52" creationId="{97E74436-9AE8-39C3-C8F5-337165559BE4}"/>
          </ac:spMkLst>
        </pc:spChg>
        <pc:spChg chg="mod">
          <ac:chgData name="Simon Miles" userId="2b49e91f-7df8-4ded-b5cf-5e913f149054" providerId="ADAL" clId="{72467C53-EE5B-4074-A803-EEC8069AC092}" dt="2023-11-30T17:57:58.809" v="7569"/>
          <ac:spMkLst>
            <pc:docMk/>
            <pc:sldMk cId="602510189" sldId="368"/>
            <ac:spMk id="53" creationId="{783066A5-04F7-6040-C36F-F6D443DF1813}"/>
          </ac:spMkLst>
        </pc:spChg>
        <pc:grpChg chg="add mod">
          <ac:chgData name="Simon Miles" userId="2b49e91f-7df8-4ded-b5cf-5e913f149054" providerId="ADAL" clId="{72467C53-EE5B-4074-A803-EEC8069AC092}" dt="2023-11-30T18:00:08.024" v="7577" actId="14100"/>
          <ac:grpSpMkLst>
            <pc:docMk/>
            <pc:sldMk cId="602510189" sldId="368"/>
            <ac:grpSpMk id="5" creationId="{2D504953-00A9-97CB-C934-65ECD5373F5C}"/>
          </ac:grpSpMkLst>
        </pc:grpChg>
        <pc:grpChg chg="mod">
          <ac:chgData name="Simon Miles" userId="2b49e91f-7df8-4ded-b5cf-5e913f149054" providerId="ADAL" clId="{72467C53-EE5B-4074-A803-EEC8069AC092}" dt="2023-11-30T17:57:58.809" v="7569"/>
          <ac:grpSpMkLst>
            <pc:docMk/>
            <pc:sldMk cId="602510189" sldId="368"/>
            <ac:grpSpMk id="39" creationId="{BE47B380-8F6F-D9D6-0FCC-FBA335AF452D}"/>
          </ac:grpSpMkLst>
        </pc:grpChg>
        <pc:grpChg chg="mod">
          <ac:chgData name="Simon Miles" userId="2b49e91f-7df8-4ded-b5cf-5e913f149054" providerId="ADAL" clId="{72467C53-EE5B-4074-A803-EEC8069AC092}" dt="2023-11-30T17:57:58.809" v="7569"/>
          <ac:grpSpMkLst>
            <pc:docMk/>
            <pc:sldMk cId="602510189" sldId="368"/>
            <ac:grpSpMk id="40" creationId="{FA90ADAB-E2FD-D54A-F3FA-4114F84F1EF4}"/>
          </ac:grpSpMkLst>
        </pc:grpChg>
        <pc:grpChg chg="mod">
          <ac:chgData name="Simon Miles" userId="2b49e91f-7df8-4ded-b5cf-5e913f149054" providerId="ADAL" clId="{72467C53-EE5B-4074-A803-EEC8069AC092}" dt="2023-11-30T17:57:58.809" v="7569"/>
          <ac:grpSpMkLst>
            <pc:docMk/>
            <pc:sldMk cId="602510189" sldId="368"/>
            <ac:grpSpMk id="41" creationId="{344E6E7E-E9AD-91D6-485E-A04FCC4A7761}"/>
          </ac:grpSpMkLst>
        </pc:grpChg>
        <pc:picChg chg="mod">
          <ac:chgData name="Simon Miles" userId="2b49e91f-7df8-4ded-b5cf-5e913f149054" providerId="ADAL" clId="{72467C53-EE5B-4074-A803-EEC8069AC092}" dt="2023-11-30T17:57:58.809" v="7569"/>
          <ac:picMkLst>
            <pc:docMk/>
            <pc:sldMk cId="602510189" sldId="368"/>
            <ac:picMk id="11" creationId="{BF2EAC63-D5B9-5E03-148A-687304810EC4}"/>
          </ac:picMkLst>
        </pc:picChg>
        <pc:picChg chg="mod">
          <ac:chgData name="Simon Miles" userId="2b49e91f-7df8-4ded-b5cf-5e913f149054" providerId="ADAL" clId="{72467C53-EE5B-4074-A803-EEC8069AC092}" dt="2023-11-30T17:57:58.809" v="7569"/>
          <ac:picMkLst>
            <pc:docMk/>
            <pc:sldMk cId="602510189" sldId="368"/>
            <ac:picMk id="12" creationId="{12ACA8A7-C14A-4E23-2D95-F657E50A51A9}"/>
          </ac:picMkLst>
        </pc:picChg>
        <pc:picChg chg="mod">
          <ac:chgData name="Simon Miles" userId="2b49e91f-7df8-4ded-b5cf-5e913f149054" providerId="ADAL" clId="{72467C53-EE5B-4074-A803-EEC8069AC092}" dt="2023-11-30T17:57:58.809" v="7569"/>
          <ac:picMkLst>
            <pc:docMk/>
            <pc:sldMk cId="602510189" sldId="368"/>
            <ac:picMk id="13" creationId="{A3302ADB-9A96-4181-8AC5-F0B1BA689854}"/>
          </ac:picMkLst>
        </pc:picChg>
        <pc:picChg chg="mod">
          <ac:chgData name="Simon Miles" userId="2b49e91f-7df8-4ded-b5cf-5e913f149054" providerId="ADAL" clId="{72467C53-EE5B-4074-A803-EEC8069AC092}" dt="2023-11-30T17:57:58.809" v="7569"/>
          <ac:picMkLst>
            <pc:docMk/>
            <pc:sldMk cId="602510189" sldId="368"/>
            <ac:picMk id="45" creationId="{FF3FDF9E-7854-809D-7EB1-4C9B518C2D97}"/>
          </ac:picMkLst>
        </pc:picChg>
        <pc:picChg chg="add mod">
          <ac:chgData name="Simon Miles" userId="2b49e91f-7df8-4ded-b5cf-5e913f149054" providerId="ADAL" clId="{72467C53-EE5B-4074-A803-EEC8069AC092}" dt="2023-11-30T18:00:25.250" v="7579" actId="1076"/>
          <ac:picMkLst>
            <pc:docMk/>
            <pc:sldMk cId="602510189" sldId="368"/>
            <ac:picMk id="54" creationId="{D8C43761-FFB5-B52F-DB8A-9827549363F0}"/>
          </ac:picMkLst>
        </pc:picChg>
      </pc:sldChg>
      <pc:sldChg chg="modSp add del mod">
        <pc:chgData name="Simon Miles" userId="2b49e91f-7df8-4ded-b5cf-5e913f149054" providerId="ADAL" clId="{72467C53-EE5B-4074-A803-EEC8069AC092}" dt="2023-11-24T14:56:24.925" v="4234" actId="2696"/>
        <pc:sldMkLst>
          <pc:docMk/>
          <pc:sldMk cId="1450249407" sldId="369"/>
        </pc:sldMkLst>
        <pc:spChg chg="mod">
          <ac:chgData name="Simon Miles" userId="2b49e91f-7df8-4ded-b5cf-5e913f149054" providerId="ADAL" clId="{72467C53-EE5B-4074-A803-EEC8069AC092}" dt="2023-11-16T15:25:06.419" v="1006" actId="20577"/>
          <ac:spMkLst>
            <pc:docMk/>
            <pc:sldMk cId="1450249407" sldId="369"/>
            <ac:spMk id="2" creationId="{3BBDD014-FE51-2E27-0740-5F81B21AFF01}"/>
          </ac:spMkLst>
        </pc:spChg>
        <pc:spChg chg="mod">
          <ac:chgData name="Simon Miles" userId="2b49e91f-7df8-4ded-b5cf-5e913f149054" providerId="ADAL" clId="{72467C53-EE5B-4074-A803-EEC8069AC092}" dt="2023-11-16T15:32:05.404" v="1199" actId="20577"/>
          <ac:spMkLst>
            <pc:docMk/>
            <pc:sldMk cId="1450249407" sldId="369"/>
            <ac:spMk id="9" creationId="{8AB9F5EF-7EF9-AF5C-0218-C25A8B7F1CCF}"/>
          </ac:spMkLst>
        </pc:spChg>
      </pc:sldChg>
      <pc:sldChg chg="modSp add del mod">
        <pc:chgData name="Simon Miles" userId="2b49e91f-7df8-4ded-b5cf-5e913f149054" providerId="ADAL" clId="{72467C53-EE5B-4074-A803-EEC8069AC092}" dt="2023-11-30T15:36:39.153" v="6365" actId="47"/>
        <pc:sldMkLst>
          <pc:docMk/>
          <pc:sldMk cId="3327923835" sldId="369"/>
        </pc:sldMkLst>
        <pc:spChg chg="mod">
          <ac:chgData name="Simon Miles" userId="2b49e91f-7df8-4ded-b5cf-5e913f149054" providerId="ADAL" clId="{72467C53-EE5B-4074-A803-EEC8069AC092}" dt="2023-11-24T14:58:57.112" v="4424" actId="20577"/>
          <ac:spMkLst>
            <pc:docMk/>
            <pc:sldMk cId="3327923835" sldId="369"/>
            <ac:spMk id="2" creationId="{3BBDD014-FE51-2E27-0740-5F81B21AFF01}"/>
          </ac:spMkLst>
        </pc:spChg>
        <pc:spChg chg="mod">
          <ac:chgData name="Simon Miles" userId="2b49e91f-7df8-4ded-b5cf-5e913f149054" providerId="ADAL" clId="{72467C53-EE5B-4074-A803-EEC8069AC092}" dt="2023-11-24T14:59:07.873" v="4470" actId="20577"/>
          <ac:spMkLst>
            <pc:docMk/>
            <pc:sldMk cId="3327923835" sldId="369"/>
            <ac:spMk id="9" creationId="{8AB9F5EF-7EF9-AF5C-0218-C25A8B7F1CCF}"/>
          </ac:spMkLst>
        </pc:spChg>
      </pc:sldChg>
      <pc:sldChg chg="addSp modSp add mod">
        <pc:chgData name="Simon Miles" userId="2b49e91f-7df8-4ded-b5cf-5e913f149054" providerId="ADAL" clId="{72467C53-EE5B-4074-A803-EEC8069AC092}" dt="2023-12-01T13:42:43.663" v="8562" actId="1076"/>
        <pc:sldMkLst>
          <pc:docMk/>
          <pc:sldMk cId="3755998954" sldId="370"/>
        </pc:sldMkLst>
        <pc:spChg chg="add mod">
          <ac:chgData name="Simon Miles" userId="2b49e91f-7df8-4ded-b5cf-5e913f149054" providerId="ADAL" clId="{72467C53-EE5B-4074-A803-EEC8069AC092}" dt="2023-12-01T10:40:35.216" v="7898"/>
          <ac:spMkLst>
            <pc:docMk/>
            <pc:sldMk cId="3755998954" sldId="370"/>
            <ac:spMk id="3" creationId="{5E4FF610-84D1-4DF6-EF76-24ED448C3DDA}"/>
          </ac:spMkLst>
        </pc:spChg>
        <pc:spChg chg="mod">
          <ac:chgData name="Simon Miles" userId="2b49e91f-7df8-4ded-b5cf-5e913f149054" providerId="ADAL" clId="{72467C53-EE5B-4074-A803-EEC8069AC092}" dt="2023-12-01T13:42:37.397" v="8561" actId="948"/>
          <ac:spMkLst>
            <pc:docMk/>
            <pc:sldMk cId="3755998954" sldId="370"/>
            <ac:spMk id="9" creationId="{8AB9F5EF-7EF9-AF5C-0218-C25A8B7F1CCF}"/>
          </ac:spMkLst>
        </pc:spChg>
        <pc:picChg chg="add mod">
          <ac:chgData name="Simon Miles" userId="2b49e91f-7df8-4ded-b5cf-5e913f149054" providerId="ADAL" clId="{72467C53-EE5B-4074-A803-EEC8069AC092}" dt="2023-12-01T13:42:43.663" v="8562" actId="1076"/>
          <ac:picMkLst>
            <pc:docMk/>
            <pc:sldMk cId="3755998954" sldId="370"/>
            <ac:picMk id="5" creationId="{72574096-C335-93D5-ACA4-9ADD2CF5A561}"/>
          </ac:picMkLst>
        </pc:picChg>
      </pc:sldChg>
      <pc:sldChg chg="modSp add del mod">
        <pc:chgData name="Simon Miles" userId="2b49e91f-7df8-4ded-b5cf-5e913f149054" providerId="ADAL" clId="{72467C53-EE5B-4074-A803-EEC8069AC092}" dt="2023-11-24T14:55:03.090" v="4205" actId="2696"/>
        <pc:sldMkLst>
          <pc:docMk/>
          <pc:sldMk cId="4072128694" sldId="370"/>
        </pc:sldMkLst>
        <pc:spChg chg="mod">
          <ac:chgData name="Simon Miles" userId="2b49e91f-7df8-4ded-b5cf-5e913f149054" providerId="ADAL" clId="{72467C53-EE5B-4074-A803-EEC8069AC092}" dt="2023-11-16T15:32:15.091" v="1218" actId="20577"/>
          <ac:spMkLst>
            <pc:docMk/>
            <pc:sldMk cId="4072128694" sldId="370"/>
            <ac:spMk id="2" creationId="{3BBDD014-FE51-2E27-0740-5F81B21AFF01}"/>
          </ac:spMkLst>
        </pc:spChg>
        <pc:spChg chg="mod">
          <ac:chgData name="Simon Miles" userId="2b49e91f-7df8-4ded-b5cf-5e913f149054" providerId="ADAL" clId="{72467C53-EE5B-4074-A803-EEC8069AC092}" dt="2023-11-16T15:32:32.930" v="1303" actId="20577"/>
          <ac:spMkLst>
            <pc:docMk/>
            <pc:sldMk cId="4072128694" sldId="370"/>
            <ac:spMk id="9" creationId="{8AB9F5EF-7EF9-AF5C-0218-C25A8B7F1CCF}"/>
          </ac:spMkLst>
        </pc:spChg>
      </pc:sldChg>
      <pc:sldChg chg="add del">
        <pc:chgData name="Simon Miles" userId="2b49e91f-7df8-4ded-b5cf-5e913f149054" providerId="ADAL" clId="{72467C53-EE5B-4074-A803-EEC8069AC092}" dt="2023-11-24T15:00:19.701" v="4551" actId="2696"/>
        <pc:sldMkLst>
          <pc:docMk/>
          <pc:sldMk cId="3660431663" sldId="371"/>
        </pc:sldMkLst>
      </pc:sldChg>
      <pc:sldChg chg="add del">
        <pc:chgData name="Simon Miles" userId="2b49e91f-7df8-4ded-b5cf-5e913f149054" providerId="ADAL" clId="{72467C53-EE5B-4074-A803-EEC8069AC092}" dt="2023-11-30T15:55:01.405" v="7114" actId="47"/>
        <pc:sldMkLst>
          <pc:docMk/>
          <pc:sldMk cId="3827657609" sldId="371"/>
        </pc:sldMkLst>
      </pc:sldChg>
      <pc:sldChg chg="addSp delSp modSp add mod setBg modNotes">
        <pc:chgData name="Simon Miles" userId="2b49e91f-7df8-4ded-b5cf-5e913f149054" providerId="ADAL" clId="{72467C53-EE5B-4074-A803-EEC8069AC092}" dt="2023-11-30T13:12:29.320" v="4812" actId="14100"/>
        <pc:sldMkLst>
          <pc:docMk/>
          <pc:sldMk cId="3556721848" sldId="2076137883"/>
        </pc:sldMkLst>
        <pc:spChg chg="del mod">
          <ac:chgData name="Simon Miles" userId="2b49e91f-7df8-4ded-b5cf-5e913f149054" providerId="ADAL" clId="{72467C53-EE5B-4074-A803-EEC8069AC092}" dt="2023-11-17T16:32:06.536" v="3473" actId="478"/>
          <ac:spMkLst>
            <pc:docMk/>
            <pc:sldMk cId="3556721848" sldId="2076137883"/>
            <ac:spMk id="2" creationId="{18EB25BA-B3EF-4975-BC9B-189D9DE26F1E}"/>
          </ac:spMkLst>
        </pc:spChg>
        <pc:spChg chg="mod topLvl">
          <ac:chgData name="Simon Miles" userId="2b49e91f-7df8-4ded-b5cf-5e913f149054" providerId="ADAL" clId="{72467C53-EE5B-4074-A803-EEC8069AC092}" dt="2023-11-30T13:00:15.813" v="4754" actId="14100"/>
          <ac:spMkLst>
            <pc:docMk/>
            <pc:sldMk cId="3556721848" sldId="2076137883"/>
            <ac:spMk id="4" creationId="{6676BEE9-9314-3102-BB0F-AE612FFD62B7}"/>
          </ac:spMkLst>
        </pc:spChg>
        <pc:spChg chg="del">
          <ac:chgData name="Simon Miles" userId="2b49e91f-7df8-4ded-b5cf-5e913f149054" providerId="ADAL" clId="{72467C53-EE5B-4074-A803-EEC8069AC092}" dt="2023-11-17T16:34:26.032" v="3528" actId="478"/>
          <ac:spMkLst>
            <pc:docMk/>
            <pc:sldMk cId="3556721848" sldId="2076137883"/>
            <ac:spMk id="4" creationId="{DD7FA673-2BED-45BA-AD4A-24A55EA995DC}"/>
          </ac:spMkLst>
        </pc:spChg>
        <pc:spChg chg="add mod">
          <ac:chgData name="Simon Miles" userId="2b49e91f-7df8-4ded-b5cf-5e913f149054" providerId="ADAL" clId="{72467C53-EE5B-4074-A803-EEC8069AC092}" dt="2023-11-20T11:33:58.419" v="3576" actId="20577"/>
          <ac:spMkLst>
            <pc:docMk/>
            <pc:sldMk cId="3556721848" sldId="2076137883"/>
            <ac:spMk id="5" creationId="{3C2D0ED8-63B7-2884-55B6-EC7E080A920D}"/>
          </ac:spMkLst>
        </pc:spChg>
        <pc:spChg chg="add mod">
          <ac:chgData name="Simon Miles" userId="2b49e91f-7df8-4ded-b5cf-5e913f149054" providerId="ADAL" clId="{72467C53-EE5B-4074-A803-EEC8069AC092}" dt="2023-11-17T16:34:46.646" v="3532"/>
          <ac:spMkLst>
            <pc:docMk/>
            <pc:sldMk cId="3556721848" sldId="2076137883"/>
            <ac:spMk id="6" creationId="{3C1756FD-1E6B-2D89-BAD1-677ADD0D0A77}"/>
          </ac:spMkLst>
        </pc:spChg>
        <pc:spChg chg="del">
          <ac:chgData name="Simon Miles" userId="2b49e91f-7df8-4ded-b5cf-5e913f149054" providerId="ADAL" clId="{72467C53-EE5B-4074-A803-EEC8069AC092}" dt="2023-11-17T16:34:40.222" v="3530" actId="478"/>
          <ac:spMkLst>
            <pc:docMk/>
            <pc:sldMk cId="3556721848" sldId="2076137883"/>
            <ac:spMk id="9" creationId="{C38EE9B0-486F-AA17-B1DF-0696A81803D7}"/>
          </ac:spMkLst>
        </pc:spChg>
        <pc:spChg chg="mod topLvl">
          <ac:chgData name="Simon Miles" userId="2b49e91f-7df8-4ded-b5cf-5e913f149054" providerId="ADAL" clId="{72467C53-EE5B-4074-A803-EEC8069AC092}" dt="2023-11-30T13:11:45.328" v="4810" actId="1035"/>
          <ac:spMkLst>
            <pc:docMk/>
            <pc:sldMk cId="3556721848" sldId="2076137883"/>
            <ac:spMk id="11" creationId="{C018E74D-5847-97B4-53B3-5B8E0CAA8E8E}"/>
          </ac:spMkLst>
        </pc:spChg>
        <pc:spChg chg="mod topLvl">
          <ac:chgData name="Simon Miles" userId="2b49e91f-7df8-4ded-b5cf-5e913f149054" providerId="ADAL" clId="{72467C53-EE5B-4074-A803-EEC8069AC092}" dt="2023-11-30T13:11:39.415" v="4793" actId="165"/>
          <ac:spMkLst>
            <pc:docMk/>
            <pc:sldMk cId="3556721848" sldId="2076137883"/>
            <ac:spMk id="15" creationId="{B3D5DA21-C155-743E-F6D6-9E82BD6ED8FF}"/>
          </ac:spMkLst>
        </pc:spChg>
        <pc:spChg chg="mod topLvl">
          <ac:chgData name="Simon Miles" userId="2b49e91f-7df8-4ded-b5cf-5e913f149054" providerId="ADAL" clId="{72467C53-EE5B-4074-A803-EEC8069AC092}" dt="2023-11-30T13:11:39.415" v="4793" actId="165"/>
          <ac:spMkLst>
            <pc:docMk/>
            <pc:sldMk cId="3556721848" sldId="2076137883"/>
            <ac:spMk id="16" creationId="{C1235FBD-93E1-DDB4-A05F-8B669F2130C1}"/>
          </ac:spMkLst>
        </pc:spChg>
        <pc:spChg chg="mod topLvl">
          <ac:chgData name="Simon Miles" userId="2b49e91f-7df8-4ded-b5cf-5e913f149054" providerId="ADAL" clId="{72467C53-EE5B-4074-A803-EEC8069AC092}" dt="2023-11-30T13:11:39.415" v="4793" actId="165"/>
          <ac:spMkLst>
            <pc:docMk/>
            <pc:sldMk cId="3556721848" sldId="2076137883"/>
            <ac:spMk id="17" creationId="{B6B34657-979A-3043-475B-92CA6C7B6450}"/>
          </ac:spMkLst>
        </pc:spChg>
        <pc:spChg chg="mod topLvl">
          <ac:chgData name="Simon Miles" userId="2b49e91f-7df8-4ded-b5cf-5e913f149054" providerId="ADAL" clId="{72467C53-EE5B-4074-A803-EEC8069AC092}" dt="2023-11-30T13:11:39.415" v="4793" actId="165"/>
          <ac:spMkLst>
            <pc:docMk/>
            <pc:sldMk cId="3556721848" sldId="2076137883"/>
            <ac:spMk id="22" creationId="{43F9A0CF-22A4-A4C5-85C7-545BDFC2FD50}"/>
          </ac:spMkLst>
        </pc:spChg>
        <pc:spChg chg="mod topLvl">
          <ac:chgData name="Simon Miles" userId="2b49e91f-7df8-4ded-b5cf-5e913f149054" providerId="ADAL" clId="{72467C53-EE5B-4074-A803-EEC8069AC092}" dt="2023-11-30T13:11:39.415" v="4793" actId="165"/>
          <ac:spMkLst>
            <pc:docMk/>
            <pc:sldMk cId="3556721848" sldId="2076137883"/>
            <ac:spMk id="23" creationId="{91226D21-A2AF-25C2-820D-B0E6EAF16145}"/>
          </ac:spMkLst>
        </pc:spChg>
        <pc:spChg chg="mod topLvl">
          <ac:chgData name="Simon Miles" userId="2b49e91f-7df8-4ded-b5cf-5e913f149054" providerId="ADAL" clId="{72467C53-EE5B-4074-A803-EEC8069AC092}" dt="2023-11-30T13:11:45.328" v="4810" actId="1035"/>
          <ac:spMkLst>
            <pc:docMk/>
            <pc:sldMk cId="3556721848" sldId="2076137883"/>
            <ac:spMk id="67" creationId="{1DF1C0DB-744D-E1AF-76CA-BE4AC453F868}"/>
          </ac:spMkLst>
        </pc:spChg>
        <pc:spChg chg="mod topLvl">
          <ac:chgData name="Simon Miles" userId="2b49e91f-7df8-4ded-b5cf-5e913f149054" providerId="ADAL" clId="{72467C53-EE5B-4074-A803-EEC8069AC092}" dt="2023-11-30T13:11:45.328" v="4810" actId="1035"/>
          <ac:spMkLst>
            <pc:docMk/>
            <pc:sldMk cId="3556721848" sldId="2076137883"/>
            <ac:spMk id="68" creationId="{560C4539-E52A-99A2-A0D3-6B06CE2FB2E6}"/>
          </ac:spMkLst>
        </pc:spChg>
        <pc:spChg chg="mod topLvl">
          <ac:chgData name="Simon Miles" userId="2b49e91f-7df8-4ded-b5cf-5e913f149054" providerId="ADAL" clId="{72467C53-EE5B-4074-A803-EEC8069AC092}" dt="2023-11-30T13:11:45.328" v="4810" actId="1035"/>
          <ac:spMkLst>
            <pc:docMk/>
            <pc:sldMk cId="3556721848" sldId="2076137883"/>
            <ac:spMk id="69" creationId="{8F6A6BB2-E271-2261-41DF-A3A337A4FAD3}"/>
          </ac:spMkLst>
        </pc:spChg>
        <pc:spChg chg="mod topLvl">
          <ac:chgData name="Simon Miles" userId="2b49e91f-7df8-4ded-b5cf-5e913f149054" providerId="ADAL" clId="{72467C53-EE5B-4074-A803-EEC8069AC092}" dt="2023-11-30T13:11:45.328" v="4810" actId="1035"/>
          <ac:spMkLst>
            <pc:docMk/>
            <pc:sldMk cId="3556721848" sldId="2076137883"/>
            <ac:spMk id="70" creationId="{6B83F603-A7F7-9C0C-AF17-842BAEB31338}"/>
          </ac:spMkLst>
        </pc:spChg>
        <pc:spChg chg="mod topLvl">
          <ac:chgData name="Simon Miles" userId="2b49e91f-7df8-4ded-b5cf-5e913f149054" providerId="ADAL" clId="{72467C53-EE5B-4074-A803-EEC8069AC092}" dt="2023-11-30T13:11:45.328" v="4810" actId="1035"/>
          <ac:spMkLst>
            <pc:docMk/>
            <pc:sldMk cId="3556721848" sldId="2076137883"/>
            <ac:spMk id="71" creationId="{064A5EA0-02A4-8525-05DB-A8141403F18A}"/>
          </ac:spMkLst>
        </pc:spChg>
        <pc:spChg chg="mod topLvl">
          <ac:chgData name="Simon Miles" userId="2b49e91f-7df8-4ded-b5cf-5e913f149054" providerId="ADAL" clId="{72467C53-EE5B-4074-A803-EEC8069AC092}" dt="2023-11-30T13:11:45.328" v="4810" actId="1035"/>
          <ac:spMkLst>
            <pc:docMk/>
            <pc:sldMk cId="3556721848" sldId="2076137883"/>
            <ac:spMk id="72" creationId="{BC17E535-A02B-D6E8-9F33-C852BF6DB10A}"/>
          </ac:spMkLst>
        </pc:spChg>
        <pc:spChg chg="mod topLvl">
          <ac:chgData name="Simon Miles" userId="2b49e91f-7df8-4ded-b5cf-5e913f149054" providerId="ADAL" clId="{72467C53-EE5B-4074-A803-EEC8069AC092}" dt="2023-11-30T13:11:45.328" v="4810" actId="1035"/>
          <ac:spMkLst>
            <pc:docMk/>
            <pc:sldMk cId="3556721848" sldId="2076137883"/>
            <ac:spMk id="73" creationId="{A183584D-B5EF-8357-D5D0-B823338F8BD6}"/>
          </ac:spMkLst>
        </pc:spChg>
        <pc:spChg chg="mod topLvl">
          <ac:chgData name="Simon Miles" userId="2b49e91f-7df8-4ded-b5cf-5e913f149054" providerId="ADAL" clId="{72467C53-EE5B-4074-A803-EEC8069AC092}" dt="2023-11-30T13:11:45.328" v="4810" actId="1035"/>
          <ac:spMkLst>
            <pc:docMk/>
            <pc:sldMk cId="3556721848" sldId="2076137883"/>
            <ac:spMk id="74" creationId="{7BA518DC-1764-21CB-52CF-954E8994751B}"/>
          </ac:spMkLst>
        </pc:spChg>
        <pc:spChg chg="mod topLvl">
          <ac:chgData name="Simon Miles" userId="2b49e91f-7df8-4ded-b5cf-5e913f149054" providerId="ADAL" clId="{72467C53-EE5B-4074-A803-EEC8069AC092}" dt="2023-11-30T13:11:45.328" v="4810" actId="1035"/>
          <ac:spMkLst>
            <pc:docMk/>
            <pc:sldMk cId="3556721848" sldId="2076137883"/>
            <ac:spMk id="75" creationId="{D5788F80-9F5E-D7DC-7193-C35EAD421C8A}"/>
          </ac:spMkLst>
        </pc:spChg>
        <pc:grpChg chg="add del mod">
          <ac:chgData name="Simon Miles" userId="2b49e91f-7df8-4ded-b5cf-5e913f149054" providerId="ADAL" clId="{72467C53-EE5B-4074-A803-EEC8069AC092}" dt="2023-11-30T13:11:39.415" v="4793" actId="165"/>
          <ac:grpSpMkLst>
            <pc:docMk/>
            <pc:sldMk cId="3556721848" sldId="2076137883"/>
            <ac:grpSpMk id="2" creationId="{775A45C2-03EB-7702-0952-4E462EB1E300}"/>
          </ac:grpSpMkLst>
        </pc:grpChg>
        <pc:grpChg chg="add del mod">
          <ac:chgData name="Simon Miles" userId="2b49e91f-7df8-4ded-b5cf-5e913f149054" providerId="ADAL" clId="{72467C53-EE5B-4074-A803-EEC8069AC092}" dt="2023-11-30T13:00:09.977" v="4753" actId="165"/>
          <ac:grpSpMkLst>
            <pc:docMk/>
            <pc:sldMk cId="3556721848" sldId="2076137883"/>
            <ac:grpSpMk id="3" creationId="{A6FC4930-83FD-2A03-0F1E-D3674793056E}"/>
          </ac:grpSpMkLst>
        </pc:grpChg>
        <pc:picChg chg="mod topLvl">
          <ac:chgData name="Simon Miles" userId="2b49e91f-7df8-4ded-b5cf-5e913f149054" providerId="ADAL" clId="{72467C53-EE5B-4074-A803-EEC8069AC092}" dt="2023-11-30T13:00:50.781" v="4761" actId="1076"/>
          <ac:picMkLst>
            <pc:docMk/>
            <pc:sldMk cId="3556721848" sldId="2076137883"/>
            <ac:picMk id="7" creationId="{761425C6-9DF0-8E89-2F12-ADF0065F73A6}"/>
          </ac:picMkLst>
        </pc:picChg>
        <pc:picChg chg="mod topLvl">
          <ac:chgData name="Simon Miles" userId="2b49e91f-7df8-4ded-b5cf-5e913f149054" providerId="ADAL" clId="{72467C53-EE5B-4074-A803-EEC8069AC092}" dt="2023-11-30T13:00:43.286" v="4759" actId="1076"/>
          <ac:picMkLst>
            <pc:docMk/>
            <pc:sldMk cId="3556721848" sldId="2076137883"/>
            <ac:picMk id="8" creationId="{3F998EF0-B095-35DC-516B-6BB9BF71D8C6}"/>
          </ac:picMkLst>
        </pc:picChg>
        <pc:picChg chg="mod topLvl">
          <ac:chgData name="Simon Miles" userId="2b49e91f-7df8-4ded-b5cf-5e913f149054" providerId="ADAL" clId="{72467C53-EE5B-4074-A803-EEC8069AC092}" dt="2023-11-30T13:01:53.212" v="4775" actId="1076"/>
          <ac:picMkLst>
            <pc:docMk/>
            <pc:sldMk cId="3556721848" sldId="2076137883"/>
            <ac:picMk id="9" creationId="{6546ECAA-E37F-3D31-4E18-B66E79353BB6}"/>
          </ac:picMkLst>
        </pc:picChg>
        <pc:picChg chg="mod topLvl">
          <ac:chgData name="Simon Miles" userId="2b49e91f-7df8-4ded-b5cf-5e913f149054" providerId="ADAL" clId="{72467C53-EE5B-4074-A803-EEC8069AC092}" dt="2023-11-30T13:02:18.085" v="4779" actId="1076"/>
          <ac:picMkLst>
            <pc:docMk/>
            <pc:sldMk cId="3556721848" sldId="2076137883"/>
            <ac:picMk id="10" creationId="{588454EA-848B-8C53-9F99-0268FE2CB715}"/>
          </ac:picMkLst>
        </pc:picChg>
        <pc:picChg chg="mod topLvl">
          <ac:chgData name="Simon Miles" userId="2b49e91f-7df8-4ded-b5cf-5e913f149054" providerId="ADAL" clId="{72467C53-EE5B-4074-A803-EEC8069AC092}" dt="2023-11-30T13:00:19.788" v="4755" actId="1076"/>
          <ac:picMkLst>
            <pc:docMk/>
            <pc:sldMk cId="3556721848" sldId="2076137883"/>
            <ac:picMk id="12" creationId="{6D027F26-F6B0-2385-6D55-9B14F905D582}"/>
          </ac:picMkLst>
        </pc:picChg>
        <pc:picChg chg="mod topLvl">
          <ac:chgData name="Simon Miles" userId="2b49e91f-7df8-4ded-b5cf-5e913f149054" providerId="ADAL" clId="{72467C53-EE5B-4074-A803-EEC8069AC092}" dt="2023-11-30T13:01:47.944" v="4773" actId="1076"/>
          <ac:picMkLst>
            <pc:docMk/>
            <pc:sldMk cId="3556721848" sldId="2076137883"/>
            <ac:picMk id="13" creationId="{F9763A8F-ED6B-6C8E-B6D6-DC4602A27DFD}"/>
          </ac:picMkLst>
        </pc:picChg>
        <pc:picChg chg="mod topLvl">
          <ac:chgData name="Simon Miles" userId="2b49e91f-7df8-4ded-b5cf-5e913f149054" providerId="ADAL" clId="{72467C53-EE5B-4074-A803-EEC8069AC092}" dt="2023-11-30T13:00:36.621" v="4758" actId="1076"/>
          <ac:picMkLst>
            <pc:docMk/>
            <pc:sldMk cId="3556721848" sldId="2076137883"/>
            <ac:picMk id="14" creationId="{41B49F5A-8B2A-9859-0DAB-48E80C97026A}"/>
          </ac:picMkLst>
        </pc:picChg>
        <pc:picChg chg="mod topLvl">
          <ac:chgData name="Simon Miles" userId="2b49e91f-7df8-4ded-b5cf-5e913f149054" providerId="ADAL" clId="{72467C53-EE5B-4074-A803-EEC8069AC092}" dt="2023-11-30T13:01:57.959" v="4777" actId="1076"/>
          <ac:picMkLst>
            <pc:docMk/>
            <pc:sldMk cId="3556721848" sldId="2076137883"/>
            <ac:picMk id="18" creationId="{52A16DBC-CA96-CDC7-2BBB-5B1C77C84540}"/>
          </ac:picMkLst>
        </pc:picChg>
        <pc:picChg chg="mod topLvl">
          <ac:chgData name="Simon Miles" userId="2b49e91f-7df8-4ded-b5cf-5e913f149054" providerId="ADAL" clId="{72467C53-EE5B-4074-A803-EEC8069AC092}" dt="2023-11-30T13:00:32.824" v="4757" actId="1076"/>
          <ac:picMkLst>
            <pc:docMk/>
            <pc:sldMk cId="3556721848" sldId="2076137883"/>
            <ac:picMk id="19" creationId="{F9E67636-8DDB-EE87-FA2D-826AEAB04AAE}"/>
          </ac:picMkLst>
        </pc:picChg>
        <pc:picChg chg="mod topLvl">
          <ac:chgData name="Simon Miles" userId="2b49e91f-7df8-4ded-b5cf-5e913f149054" providerId="ADAL" clId="{72467C53-EE5B-4074-A803-EEC8069AC092}" dt="2023-11-30T13:01:12.484" v="4766" actId="1076"/>
          <ac:picMkLst>
            <pc:docMk/>
            <pc:sldMk cId="3556721848" sldId="2076137883"/>
            <ac:picMk id="20" creationId="{6BB6755B-93CA-0CB8-9DEC-421AC6BDFB1D}"/>
          </ac:picMkLst>
        </pc:picChg>
        <pc:picChg chg="mod topLvl">
          <ac:chgData name="Simon Miles" userId="2b49e91f-7df8-4ded-b5cf-5e913f149054" providerId="ADAL" clId="{72467C53-EE5B-4074-A803-EEC8069AC092}" dt="2023-11-30T13:02:01.159" v="4778" actId="1076"/>
          <ac:picMkLst>
            <pc:docMk/>
            <pc:sldMk cId="3556721848" sldId="2076137883"/>
            <ac:picMk id="21" creationId="{175580A0-F9DA-CE3D-1300-00293175FA09}"/>
          </ac:picMkLst>
        </pc:picChg>
        <pc:cxnChg chg="mod topLvl">
          <ac:chgData name="Simon Miles" userId="2b49e91f-7df8-4ded-b5cf-5e913f149054" providerId="ADAL" clId="{72467C53-EE5B-4074-A803-EEC8069AC092}" dt="2023-11-30T13:11:39.415" v="4793" actId="165"/>
          <ac:cxnSpMkLst>
            <pc:docMk/>
            <pc:sldMk cId="3556721848" sldId="2076137883"/>
            <ac:cxnSpMk id="26" creationId="{14C35D75-106C-184B-49C0-02BBDFD109DC}"/>
          </ac:cxnSpMkLst>
        </pc:cxnChg>
        <pc:cxnChg chg="mod topLvl">
          <ac:chgData name="Simon Miles" userId="2b49e91f-7df8-4ded-b5cf-5e913f149054" providerId="ADAL" clId="{72467C53-EE5B-4074-A803-EEC8069AC092}" dt="2023-11-30T13:11:39.415" v="4793" actId="165"/>
          <ac:cxnSpMkLst>
            <pc:docMk/>
            <pc:sldMk cId="3556721848" sldId="2076137883"/>
            <ac:cxnSpMk id="29" creationId="{C89974B1-F176-5F2B-ED70-AEA537A2DA03}"/>
          </ac:cxnSpMkLst>
        </pc:cxnChg>
        <pc:cxnChg chg="mod topLvl">
          <ac:chgData name="Simon Miles" userId="2b49e91f-7df8-4ded-b5cf-5e913f149054" providerId="ADAL" clId="{72467C53-EE5B-4074-A803-EEC8069AC092}" dt="2023-11-30T13:11:39.415" v="4793" actId="165"/>
          <ac:cxnSpMkLst>
            <pc:docMk/>
            <pc:sldMk cId="3556721848" sldId="2076137883"/>
            <ac:cxnSpMk id="31" creationId="{B2C35C83-6737-9F87-121F-8EBA0A9459F4}"/>
          </ac:cxnSpMkLst>
        </pc:cxnChg>
        <pc:cxnChg chg="mod topLvl">
          <ac:chgData name="Simon Miles" userId="2b49e91f-7df8-4ded-b5cf-5e913f149054" providerId="ADAL" clId="{72467C53-EE5B-4074-A803-EEC8069AC092}" dt="2023-11-30T13:11:39.415" v="4793" actId="165"/>
          <ac:cxnSpMkLst>
            <pc:docMk/>
            <pc:sldMk cId="3556721848" sldId="2076137883"/>
            <ac:cxnSpMk id="34" creationId="{6515AC86-B09E-5103-8218-883DE805F754}"/>
          </ac:cxnSpMkLst>
        </pc:cxnChg>
        <pc:cxnChg chg="mod topLvl">
          <ac:chgData name="Simon Miles" userId="2b49e91f-7df8-4ded-b5cf-5e913f149054" providerId="ADAL" clId="{72467C53-EE5B-4074-A803-EEC8069AC092}" dt="2023-11-30T13:11:39.415" v="4793" actId="165"/>
          <ac:cxnSpMkLst>
            <pc:docMk/>
            <pc:sldMk cId="3556721848" sldId="2076137883"/>
            <ac:cxnSpMk id="37" creationId="{3256388F-7E01-8B3C-84C2-6DAED4E1E2E1}"/>
          </ac:cxnSpMkLst>
        </pc:cxnChg>
        <pc:cxnChg chg="mod ord topLvl">
          <ac:chgData name="Simon Miles" userId="2b49e91f-7df8-4ded-b5cf-5e913f149054" providerId="ADAL" clId="{72467C53-EE5B-4074-A803-EEC8069AC092}" dt="2023-11-30T13:12:29.320" v="4812" actId="14100"/>
          <ac:cxnSpMkLst>
            <pc:docMk/>
            <pc:sldMk cId="3556721848" sldId="2076137883"/>
            <ac:cxnSpMk id="53" creationId="{F80B5AA9-E624-BE33-74E4-16ADD17ED172}"/>
          </ac:cxnSpMkLst>
        </pc:cxnChg>
      </pc:sldChg>
      <pc:sldChg chg="addSp delSp modSp add del mod setBg modNotes">
        <pc:chgData name="Simon Miles" userId="2b49e91f-7df8-4ded-b5cf-5e913f149054" providerId="ADAL" clId="{72467C53-EE5B-4074-A803-EEC8069AC092}" dt="2023-11-30T13:02:48.271" v="4785" actId="47"/>
        <pc:sldMkLst>
          <pc:docMk/>
          <pc:sldMk cId="3182776443" sldId="2076137888"/>
        </pc:sldMkLst>
        <pc:spChg chg="del">
          <ac:chgData name="Simon Miles" userId="2b49e91f-7df8-4ded-b5cf-5e913f149054" providerId="ADAL" clId="{72467C53-EE5B-4074-A803-EEC8069AC092}" dt="2023-11-17T16:32:21.376" v="3475" actId="478"/>
          <ac:spMkLst>
            <pc:docMk/>
            <pc:sldMk cId="3182776443" sldId="2076137888"/>
            <ac:spMk id="2" creationId="{18EB25BA-B3EF-4975-BC9B-189D9DE26F1E}"/>
          </ac:spMkLst>
        </pc:spChg>
        <pc:spChg chg="del">
          <ac:chgData name="Simon Miles" userId="2b49e91f-7df8-4ded-b5cf-5e913f149054" providerId="ADAL" clId="{72467C53-EE5B-4074-A803-EEC8069AC092}" dt="2023-11-17T16:34:20.645" v="3527" actId="478"/>
          <ac:spMkLst>
            <pc:docMk/>
            <pc:sldMk cId="3182776443" sldId="2076137888"/>
            <ac:spMk id="4" creationId="{DD7FA673-2BED-45BA-AD4A-24A55EA995DC}"/>
          </ac:spMkLst>
        </pc:spChg>
        <pc:spChg chg="mod">
          <ac:chgData name="Simon Miles" userId="2b49e91f-7df8-4ded-b5cf-5e913f149054" providerId="ADAL" clId="{72467C53-EE5B-4074-A803-EEC8069AC092}" dt="2023-11-20T11:47:42.986" v="3582" actId="164"/>
          <ac:spMkLst>
            <pc:docMk/>
            <pc:sldMk cId="3182776443" sldId="2076137888"/>
            <ac:spMk id="5" creationId="{47059AD6-4FCD-4E47-3588-F3DDF926B685}"/>
          </ac:spMkLst>
        </pc:spChg>
        <pc:spChg chg="add mod">
          <ac:chgData name="Simon Miles" userId="2b49e91f-7df8-4ded-b5cf-5e913f149054" providerId="ADAL" clId="{72467C53-EE5B-4074-A803-EEC8069AC092}" dt="2023-11-17T16:32:26.903" v="3500" actId="20577"/>
          <ac:spMkLst>
            <pc:docMk/>
            <pc:sldMk cId="3182776443" sldId="2076137888"/>
            <ac:spMk id="9" creationId="{5CDA0E7C-9D93-1502-AA19-CC3A484C6C25}"/>
          </ac:spMkLst>
        </pc:spChg>
        <pc:spChg chg="add mod">
          <ac:chgData name="Simon Miles" userId="2b49e91f-7df8-4ded-b5cf-5e913f149054" providerId="ADAL" clId="{72467C53-EE5B-4074-A803-EEC8069AC092}" dt="2023-11-17T16:34:45.188" v="3531"/>
          <ac:spMkLst>
            <pc:docMk/>
            <pc:sldMk cId="3182776443" sldId="2076137888"/>
            <ac:spMk id="10" creationId="{721BEA28-4B63-CC19-60B1-87A1E0FA655E}"/>
          </ac:spMkLst>
        </pc:spChg>
        <pc:spChg chg="del">
          <ac:chgData name="Simon Miles" userId="2b49e91f-7df8-4ded-b5cf-5e913f149054" providerId="ADAL" clId="{72467C53-EE5B-4074-A803-EEC8069AC092}" dt="2023-11-17T16:34:36.580" v="3529" actId="478"/>
          <ac:spMkLst>
            <pc:docMk/>
            <pc:sldMk cId="3182776443" sldId="2076137888"/>
            <ac:spMk id="30" creationId="{301251FE-7C44-36AC-8621-45075D211E45}"/>
          </ac:spMkLst>
        </pc:spChg>
        <pc:grpChg chg="add mod">
          <ac:chgData name="Simon Miles" userId="2b49e91f-7df8-4ded-b5cf-5e913f149054" providerId="ADAL" clId="{72467C53-EE5B-4074-A803-EEC8069AC092}" dt="2023-11-20T11:47:42.986" v="3582" actId="164"/>
          <ac:grpSpMkLst>
            <pc:docMk/>
            <pc:sldMk cId="3182776443" sldId="2076137888"/>
            <ac:grpSpMk id="2" creationId="{F5C6E437-5686-A729-975B-F4D8A1455F3A}"/>
          </ac:grpSpMkLst>
        </pc:grpChg>
        <pc:picChg chg="mod">
          <ac:chgData name="Simon Miles" userId="2b49e91f-7df8-4ded-b5cf-5e913f149054" providerId="ADAL" clId="{72467C53-EE5B-4074-A803-EEC8069AC092}" dt="2023-11-20T11:47:42.986" v="3582" actId="164"/>
          <ac:picMkLst>
            <pc:docMk/>
            <pc:sldMk cId="3182776443" sldId="2076137888"/>
            <ac:picMk id="3" creationId="{66F4FE34-89D6-59F0-43F4-FAF0A17E715E}"/>
          </ac:picMkLst>
        </pc:picChg>
        <pc:picChg chg="mod">
          <ac:chgData name="Simon Miles" userId="2b49e91f-7df8-4ded-b5cf-5e913f149054" providerId="ADAL" clId="{72467C53-EE5B-4074-A803-EEC8069AC092}" dt="2023-11-20T11:47:42.986" v="3582" actId="164"/>
          <ac:picMkLst>
            <pc:docMk/>
            <pc:sldMk cId="3182776443" sldId="2076137888"/>
            <ac:picMk id="6" creationId="{C09BC85A-BEB9-E957-A10D-8FF03D89EF1D}"/>
          </ac:picMkLst>
        </pc:picChg>
        <pc:picChg chg="mod">
          <ac:chgData name="Simon Miles" userId="2b49e91f-7df8-4ded-b5cf-5e913f149054" providerId="ADAL" clId="{72467C53-EE5B-4074-A803-EEC8069AC092}" dt="2023-11-20T11:47:42.986" v="3582" actId="164"/>
          <ac:picMkLst>
            <pc:docMk/>
            <pc:sldMk cId="3182776443" sldId="2076137888"/>
            <ac:picMk id="7" creationId="{FEB03FCA-903B-4494-165D-775823CDBD0B}"/>
          </ac:picMkLst>
        </pc:picChg>
        <pc:picChg chg="mod">
          <ac:chgData name="Simon Miles" userId="2b49e91f-7df8-4ded-b5cf-5e913f149054" providerId="ADAL" clId="{72467C53-EE5B-4074-A803-EEC8069AC092}" dt="2023-11-20T11:47:42.986" v="3582" actId="164"/>
          <ac:picMkLst>
            <pc:docMk/>
            <pc:sldMk cId="3182776443" sldId="2076137888"/>
            <ac:picMk id="22" creationId="{6A295A66-D1AA-6130-A4C9-9A3F6F825949}"/>
          </ac:picMkLst>
        </pc:picChg>
        <pc:picChg chg="mod">
          <ac:chgData name="Simon Miles" userId="2b49e91f-7df8-4ded-b5cf-5e913f149054" providerId="ADAL" clId="{72467C53-EE5B-4074-A803-EEC8069AC092}" dt="2023-11-20T11:47:42.986" v="3582" actId="164"/>
          <ac:picMkLst>
            <pc:docMk/>
            <pc:sldMk cId="3182776443" sldId="2076137888"/>
            <ac:picMk id="23" creationId="{60EBFA7C-CDDE-E766-F52E-0B34A474DB9E}"/>
          </ac:picMkLst>
        </pc:picChg>
        <pc:picChg chg="mod">
          <ac:chgData name="Simon Miles" userId="2b49e91f-7df8-4ded-b5cf-5e913f149054" providerId="ADAL" clId="{72467C53-EE5B-4074-A803-EEC8069AC092}" dt="2023-11-20T11:47:42.986" v="3582" actId="164"/>
          <ac:picMkLst>
            <pc:docMk/>
            <pc:sldMk cId="3182776443" sldId="2076137888"/>
            <ac:picMk id="24" creationId="{ADBEE2D8-E5F0-4D76-34A4-B78DC99212BF}"/>
          </ac:picMkLst>
        </pc:picChg>
        <pc:picChg chg="mod">
          <ac:chgData name="Simon Miles" userId="2b49e91f-7df8-4ded-b5cf-5e913f149054" providerId="ADAL" clId="{72467C53-EE5B-4074-A803-EEC8069AC092}" dt="2023-11-20T11:47:42.986" v="3582" actId="164"/>
          <ac:picMkLst>
            <pc:docMk/>
            <pc:sldMk cId="3182776443" sldId="2076137888"/>
            <ac:picMk id="25" creationId="{E427496A-FFA7-4E46-3C6C-A8D85C3E1117}"/>
          </ac:picMkLst>
        </pc:picChg>
        <pc:picChg chg="mod">
          <ac:chgData name="Simon Miles" userId="2b49e91f-7df8-4ded-b5cf-5e913f149054" providerId="ADAL" clId="{72467C53-EE5B-4074-A803-EEC8069AC092}" dt="2023-11-20T11:47:42.986" v="3582" actId="164"/>
          <ac:picMkLst>
            <pc:docMk/>
            <pc:sldMk cId="3182776443" sldId="2076137888"/>
            <ac:picMk id="26" creationId="{E35A70B9-0111-6076-AC52-902EADC2A8DE}"/>
          </ac:picMkLst>
        </pc:picChg>
        <pc:picChg chg="mod">
          <ac:chgData name="Simon Miles" userId="2b49e91f-7df8-4ded-b5cf-5e913f149054" providerId="ADAL" clId="{72467C53-EE5B-4074-A803-EEC8069AC092}" dt="2023-11-20T11:47:42.986" v="3582" actId="164"/>
          <ac:picMkLst>
            <pc:docMk/>
            <pc:sldMk cId="3182776443" sldId="2076137888"/>
            <ac:picMk id="28" creationId="{2A2A9D8A-0B4B-6C40-FFA8-8AF073F284AB}"/>
          </ac:picMkLst>
        </pc:picChg>
        <pc:picChg chg="mod">
          <ac:chgData name="Simon Miles" userId="2b49e91f-7df8-4ded-b5cf-5e913f149054" providerId="ADAL" clId="{72467C53-EE5B-4074-A803-EEC8069AC092}" dt="2023-11-20T11:47:42.986" v="3582" actId="164"/>
          <ac:picMkLst>
            <pc:docMk/>
            <pc:sldMk cId="3182776443" sldId="2076137888"/>
            <ac:picMk id="29" creationId="{E09E64BD-4719-6836-EAD1-3D1E77CDE1D1}"/>
          </ac:picMkLst>
        </pc:picChg>
        <pc:picChg chg="mod">
          <ac:chgData name="Simon Miles" userId="2b49e91f-7df8-4ded-b5cf-5e913f149054" providerId="ADAL" clId="{72467C53-EE5B-4074-A803-EEC8069AC092}" dt="2023-11-20T11:47:42.986" v="3582" actId="164"/>
          <ac:picMkLst>
            <pc:docMk/>
            <pc:sldMk cId="3182776443" sldId="2076137888"/>
            <ac:picMk id="31" creationId="{30A6882E-35B4-7B17-1B5B-D878162EFA80}"/>
          </ac:picMkLst>
        </pc:picChg>
      </pc:sldChg>
      <pc:sldChg chg="add del">
        <pc:chgData name="Simon Miles" userId="2b49e91f-7df8-4ded-b5cf-5e913f149054" providerId="ADAL" clId="{72467C53-EE5B-4074-A803-EEC8069AC092}" dt="2023-11-30T10:19:01.359" v="4606" actId="47"/>
        <pc:sldMkLst>
          <pc:docMk/>
          <pc:sldMk cId="3699680363" sldId="2076137889"/>
        </pc:sldMkLst>
      </pc:sldChg>
      <pc:sldChg chg="delSp modSp add del mod modClrScheme chgLayout">
        <pc:chgData name="Simon Miles" userId="2b49e91f-7df8-4ded-b5cf-5e913f149054" providerId="ADAL" clId="{72467C53-EE5B-4074-A803-EEC8069AC092}" dt="2023-11-24T14:44:40.003" v="3869" actId="2696"/>
        <pc:sldMkLst>
          <pc:docMk/>
          <pc:sldMk cId="3852844777" sldId="2076137889"/>
        </pc:sldMkLst>
        <pc:spChg chg="mod ord">
          <ac:chgData name="Simon Miles" userId="2b49e91f-7df8-4ded-b5cf-5e913f149054" providerId="ADAL" clId="{72467C53-EE5B-4074-A803-EEC8069AC092}" dt="2023-11-17T16:33:55.599" v="3525" actId="20577"/>
          <ac:spMkLst>
            <pc:docMk/>
            <pc:sldMk cId="3852844777" sldId="2076137889"/>
            <ac:spMk id="2" creationId="{3BBDD014-FE51-2E27-0740-5F81B21AFF01}"/>
          </ac:spMkLst>
        </pc:spChg>
        <pc:spChg chg="mod ord">
          <ac:chgData name="Simon Miles" userId="2b49e91f-7df8-4ded-b5cf-5e913f149054" providerId="ADAL" clId="{72467C53-EE5B-4074-A803-EEC8069AC092}" dt="2023-11-17T16:33:47.902" v="3502" actId="700"/>
          <ac:spMkLst>
            <pc:docMk/>
            <pc:sldMk cId="3852844777" sldId="2076137889"/>
            <ac:spMk id="4" creationId="{0D1CE3A7-4B0F-EA2D-BFBE-ECC4B2D9C9F9}"/>
          </ac:spMkLst>
        </pc:spChg>
        <pc:spChg chg="del">
          <ac:chgData name="Simon Miles" userId="2b49e91f-7df8-4ded-b5cf-5e913f149054" providerId="ADAL" clId="{72467C53-EE5B-4074-A803-EEC8069AC092}" dt="2023-11-17T16:33:59.389" v="3526" actId="478"/>
          <ac:spMkLst>
            <pc:docMk/>
            <pc:sldMk cId="3852844777" sldId="2076137889"/>
            <ac:spMk id="9" creationId="{8AB9F5EF-7EF9-AF5C-0218-C25A8B7F1CCF}"/>
          </ac:spMkLst>
        </pc:spChg>
      </pc:sldChg>
      <pc:sldChg chg="addSp delSp modSp new del mod modClrScheme chgLayout">
        <pc:chgData name="Simon Miles" userId="2b49e91f-7df8-4ded-b5cf-5e913f149054" providerId="ADAL" clId="{72467C53-EE5B-4074-A803-EEC8069AC092}" dt="2023-11-30T13:13:09.569" v="4813" actId="47"/>
        <pc:sldMkLst>
          <pc:docMk/>
          <pc:sldMk cId="1637925384" sldId="2076137890"/>
        </pc:sldMkLst>
        <pc:spChg chg="del mod ord">
          <ac:chgData name="Simon Miles" userId="2b49e91f-7df8-4ded-b5cf-5e913f149054" providerId="ADAL" clId="{72467C53-EE5B-4074-A803-EEC8069AC092}" dt="2023-11-24T14:39:21.218" v="3796" actId="700"/>
          <ac:spMkLst>
            <pc:docMk/>
            <pc:sldMk cId="1637925384" sldId="2076137890"/>
            <ac:spMk id="2" creationId="{C87E9C9B-6528-A7B9-D8D2-D5F0564FA00F}"/>
          </ac:spMkLst>
        </pc:spChg>
        <pc:spChg chg="del mod ord">
          <ac:chgData name="Simon Miles" userId="2b49e91f-7df8-4ded-b5cf-5e913f149054" providerId="ADAL" clId="{72467C53-EE5B-4074-A803-EEC8069AC092}" dt="2023-11-24T14:39:21.218" v="3796" actId="700"/>
          <ac:spMkLst>
            <pc:docMk/>
            <pc:sldMk cId="1637925384" sldId="2076137890"/>
            <ac:spMk id="3" creationId="{325D2955-73D5-BC6D-5A48-1AC0C14D992F}"/>
          </ac:spMkLst>
        </pc:spChg>
        <pc:spChg chg="mod ord">
          <ac:chgData name="Simon Miles" userId="2b49e91f-7df8-4ded-b5cf-5e913f149054" providerId="ADAL" clId="{72467C53-EE5B-4074-A803-EEC8069AC092}" dt="2023-11-24T14:39:25.089" v="3797" actId="700"/>
          <ac:spMkLst>
            <pc:docMk/>
            <pc:sldMk cId="1637925384" sldId="2076137890"/>
            <ac:spMk id="4" creationId="{92A2F367-D76C-1F1B-EDF2-58BD39A396A0}"/>
          </ac:spMkLst>
        </pc:spChg>
        <pc:spChg chg="mod ord">
          <ac:chgData name="Simon Miles" userId="2b49e91f-7df8-4ded-b5cf-5e913f149054" providerId="ADAL" clId="{72467C53-EE5B-4074-A803-EEC8069AC092}" dt="2023-11-24T14:39:25.089" v="3797" actId="700"/>
          <ac:spMkLst>
            <pc:docMk/>
            <pc:sldMk cId="1637925384" sldId="2076137890"/>
            <ac:spMk id="5" creationId="{F2BA7EC3-3563-61F2-3B53-337CFDC4635E}"/>
          </ac:spMkLst>
        </pc:spChg>
        <pc:spChg chg="add del mod ord">
          <ac:chgData name="Simon Miles" userId="2b49e91f-7df8-4ded-b5cf-5e913f149054" providerId="ADAL" clId="{72467C53-EE5B-4074-A803-EEC8069AC092}" dt="2023-11-24T14:39:25.089" v="3797" actId="700"/>
          <ac:spMkLst>
            <pc:docMk/>
            <pc:sldMk cId="1637925384" sldId="2076137890"/>
            <ac:spMk id="6" creationId="{A7E4F31A-7D7F-748C-757F-CA455F2167B1}"/>
          </ac:spMkLst>
        </pc:spChg>
        <pc:spChg chg="add del mod ord">
          <ac:chgData name="Simon Miles" userId="2b49e91f-7df8-4ded-b5cf-5e913f149054" providerId="ADAL" clId="{72467C53-EE5B-4074-A803-EEC8069AC092}" dt="2023-11-24T14:39:25.089" v="3797" actId="700"/>
          <ac:spMkLst>
            <pc:docMk/>
            <pc:sldMk cId="1637925384" sldId="2076137890"/>
            <ac:spMk id="7" creationId="{9CD71A7D-1094-8EEA-16C0-79A4FC3C6D17}"/>
          </ac:spMkLst>
        </pc:spChg>
        <pc:spChg chg="add mod ord">
          <ac:chgData name="Simon Miles" userId="2b49e91f-7df8-4ded-b5cf-5e913f149054" providerId="ADAL" clId="{72467C53-EE5B-4074-A803-EEC8069AC092}" dt="2023-11-24T14:46:39.656" v="3924" actId="20577"/>
          <ac:spMkLst>
            <pc:docMk/>
            <pc:sldMk cId="1637925384" sldId="2076137890"/>
            <ac:spMk id="8" creationId="{851C96B2-6239-0495-DEBB-6E160C72BE1A}"/>
          </ac:spMkLst>
        </pc:spChg>
      </pc:sldChg>
      <pc:sldChg chg="modSp add del mod">
        <pc:chgData name="Simon Miles" userId="2b49e91f-7df8-4ded-b5cf-5e913f149054" providerId="ADAL" clId="{72467C53-EE5B-4074-A803-EEC8069AC092}" dt="2023-12-01T10:43:22.860" v="7994" actId="47"/>
        <pc:sldMkLst>
          <pc:docMk/>
          <pc:sldMk cId="3996205983" sldId="2076137891"/>
        </pc:sldMkLst>
        <pc:spChg chg="mod">
          <ac:chgData name="Simon Miles" userId="2b49e91f-7df8-4ded-b5cf-5e913f149054" providerId="ADAL" clId="{72467C53-EE5B-4074-A803-EEC8069AC092}" dt="2023-11-24T14:50:28.809" v="3986" actId="20577"/>
          <ac:spMkLst>
            <pc:docMk/>
            <pc:sldMk cId="3996205983" sldId="2076137891"/>
            <ac:spMk id="8" creationId="{851C96B2-6239-0495-DEBB-6E160C72BE1A}"/>
          </ac:spMkLst>
        </pc:spChg>
      </pc:sldChg>
      <pc:sldChg chg="modSp add del mod">
        <pc:chgData name="Simon Miles" userId="2b49e91f-7df8-4ded-b5cf-5e913f149054" providerId="ADAL" clId="{72467C53-EE5B-4074-A803-EEC8069AC092}" dt="2023-12-01T10:43:26.951" v="7995" actId="47"/>
        <pc:sldMkLst>
          <pc:docMk/>
          <pc:sldMk cId="3176530073" sldId="2076137892"/>
        </pc:sldMkLst>
        <pc:spChg chg="mod">
          <ac:chgData name="Simon Miles" userId="2b49e91f-7df8-4ded-b5cf-5e913f149054" providerId="ADAL" clId="{72467C53-EE5B-4074-A803-EEC8069AC092}" dt="2023-11-24T14:50:40.676" v="4003" actId="20577"/>
          <ac:spMkLst>
            <pc:docMk/>
            <pc:sldMk cId="3176530073" sldId="2076137892"/>
            <ac:spMk id="8" creationId="{851C96B2-6239-0495-DEBB-6E160C72BE1A}"/>
          </ac:spMkLst>
        </pc:spChg>
      </pc:sldChg>
      <pc:sldChg chg="modSp new del mod">
        <pc:chgData name="Simon Miles" userId="2b49e91f-7df8-4ded-b5cf-5e913f149054" providerId="ADAL" clId="{72467C53-EE5B-4074-A803-EEC8069AC092}" dt="2023-11-24T14:54:18.657" v="4102" actId="47"/>
        <pc:sldMkLst>
          <pc:docMk/>
          <pc:sldMk cId="922746982" sldId="2076137893"/>
        </pc:sldMkLst>
        <pc:spChg chg="mod">
          <ac:chgData name="Simon Miles" userId="2b49e91f-7df8-4ded-b5cf-5e913f149054" providerId="ADAL" clId="{72467C53-EE5B-4074-A803-EEC8069AC092}" dt="2023-11-24T14:54:11.841" v="4088" actId="20577"/>
          <ac:spMkLst>
            <pc:docMk/>
            <pc:sldMk cId="922746982" sldId="2076137893"/>
            <ac:spMk id="2" creationId="{EB5754B3-BF72-71C0-4542-AE04088B9219}"/>
          </ac:spMkLst>
        </pc:spChg>
        <pc:spChg chg="mod">
          <ac:chgData name="Simon Miles" userId="2b49e91f-7df8-4ded-b5cf-5e913f149054" providerId="ADAL" clId="{72467C53-EE5B-4074-A803-EEC8069AC092}" dt="2023-11-24T14:54:15.462" v="4101" actId="20577"/>
          <ac:spMkLst>
            <pc:docMk/>
            <pc:sldMk cId="922746982" sldId="2076137893"/>
            <ac:spMk id="3" creationId="{E5114C8E-B2E2-7462-FDD4-25EF3400BB8F}"/>
          </ac:spMkLst>
        </pc:spChg>
      </pc:sldChg>
      <pc:sldChg chg="addSp modSp add mod">
        <pc:chgData name="Simon Miles" userId="2b49e91f-7df8-4ded-b5cf-5e913f149054" providerId="ADAL" clId="{72467C53-EE5B-4074-A803-EEC8069AC092}" dt="2023-12-01T16:59:30.441" v="8777" actId="1076"/>
        <pc:sldMkLst>
          <pc:docMk/>
          <pc:sldMk cId="1842341160" sldId="2076137893"/>
        </pc:sldMkLst>
        <pc:spChg chg="mod">
          <ac:chgData name="Simon Miles" userId="2b49e91f-7df8-4ded-b5cf-5e913f149054" providerId="ADAL" clId="{72467C53-EE5B-4074-A803-EEC8069AC092}" dt="2023-11-30T15:56:04.646" v="7149" actId="20577"/>
          <ac:spMkLst>
            <pc:docMk/>
            <pc:sldMk cId="1842341160" sldId="2076137893"/>
            <ac:spMk id="2" creationId="{3BBDD014-FE51-2E27-0740-5F81B21AFF01}"/>
          </ac:spMkLst>
        </pc:spChg>
        <pc:spChg chg="add mod">
          <ac:chgData name="Simon Miles" userId="2b49e91f-7df8-4ded-b5cf-5e913f149054" providerId="ADAL" clId="{72467C53-EE5B-4074-A803-EEC8069AC092}" dt="2023-11-30T15:59:12.990" v="7217" actId="1076"/>
          <ac:spMkLst>
            <pc:docMk/>
            <pc:sldMk cId="1842341160" sldId="2076137893"/>
            <ac:spMk id="3" creationId="{D2BA9EAD-AE12-A0F4-79B2-7E63D7C39C7A}"/>
          </ac:spMkLst>
        </pc:spChg>
        <pc:spChg chg="add mod">
          <ac:chgData name="Simon Miles" userId="2b49e91f-7df8-4ded-b5cf-5e913f149054" providerId="ADAL" clId="{72467C53-EE5B-4074-A803-EEC8069AC092}" dt="2023-12-01T13:43:50.500" v="8563" actId="20577"/>
          <ac:spMkLst>
            <pc:docMk/>
            <pc:sldMk cId="1842341160" sldId="2076137893"/>
            <ac:spMk id="6" creationId="{F3DC63A9-A692-67FB-0F52-D948B8BB18F4}"/>
          </ac:spMkLst>
        </pc:spChg>
        <pc:spChg chg="add mod">
          <ac:chgData name="Simon Miles" userId="2b49e91f-7df8-4ded-b5cf-5e913f149054" providerId="ADAL" clId="{72467C53-EE5B-4074-A803-EEC8069AC092}" dt="2023-12-01T16:59:23.490" v="8776" actId="207"/>
          <ac:spMkLst>
            <pc:docMk/>
            <pc:sldMk cId="1842341160" sldId="2076137893"/>
            <ac:spMk id="7" creationId="{B6F906D0-4BF8-FF04-49B2-5A34CBFFBFAB}"/>
          </ac:spMkLst>
        </pc:spChg>
        <pc:spChg chg="add mod">
          <ac:chgData name="Simon Miles" userId="2b49e91f-7df8-4ded-b5cf-5e913f149054" providerId="ADAL" clId="{72467C53-EE5B-4074-A803-EEC8069AC092}" dt="2023-12-01T16:59:30.441" v="8777" actId="1076"/>
          <ac:spMkLst>
            <pc:docMk/>
            <pc:sldMk cId="1842341160" sldId="2076137893"/>
            <ac:spMk id="8" creationId="{F31D6C80-6D6C-93BD-0591-DFE94D906072}"/>
          </ac:spMkLst>
        </pc:spChg>
        <pc:spChg chg="mod">
          <ac:chgData name="Simon Miles" userId="2b49e91f-7df8-4ded-b5cf-5e913f149054" providerId="ADAL" clId="{72467C53-EE5B-4074-A803-EEC8069AC092}" dt="2023-11-30T16:02:36.647" v="7400" actId="20577"/>
          <ac:spMkLst>
            <pc:docMk/>
            <pc:sldMk cId="1842341160" sldId="2076137893"/>
            <ac:spMk id="9" creationId="{8AB9F5EF-7EF9-AF5C-0218-C25A8B7F1CCF}"/>
          </ac:spMkLst>
        </pc:spChg>
        <pc:spChg chg="add mod">
          <ac:chgData name="Simon Miles" userId="2b49e91f-7df8-4ded-b5cf-5e913f149054" providerId="ADAL" clId="{72467C53-EE5B-4074-A803-EEC8069AC092}" dt="2023-12-01T10:42:16.760" v="7970"/>
          <ac:spMkLst>
            <pc:docMk/>
            <pc:sldMk cId="1842341160" sldId="2076137893"/>
            <ac:spMk id="10" creationId="{8CEC8E2B-12BD-7279-9004-44AAF77D8850}"/>
          </ac:spMkLst>
        </pc:spChg>
        <pc:spChg chg="add mod">
          <ac:chgData name="Simon Miles" userId="2b49e91f-7df8-4ded-b5cf-5e913f149054" providerId="ADAL" clId="{72467C53-EE5B-4074-A803-EEC8069AC092}" dt="2023-12-01T16:59:18.008" v="8774" actId="207"/>
          <ac:spMkLst>
            <pc:docMk/>
            <pc:sldMk cId="1842341160" sldId="2076137893"/>
            <ac:spMk id="11" creationId="{F1332070-213B-2D72-694E-E0DE02242E65}"/>
          </ac:spMkLst>
        </pc:spChg>
        <pc:graphicFrameChg chg="add mod modGraphic">
          <ac:chgData name="Simon Miles" userId="2b49e91f-7df8-4ded-b5cf-5e913f149054" providerId="ADAL" clId="{72467C53-EE5B-4074-A803-EEC8069AC092}" dt="2023-11-30T15:59:06.881" v="7216" actId="1076"/>
          <ac:graphicFrameMkLst>
            <pc:docMk/>
            <pc:sldMk cId="1842341160" sldId="2076137893"/>
            <ac:graphicFrameMk id="5" creationId="{A29C382E-0CB2-B38F-9A94-DF6AE3E06171}"/>
          </ac:graphicFrameMkLst>
        </pc:graphicFrameChg>
      </pc:sldChg>
      <pc:sldChg chg="modSp add del mod">
        <pc:chgData name="Simon Miles" userId="2b49e91f-7df8-4ded-b5cf-5e913f149054" providerId="ADAL" clId="{72467C53-EE5B-4074-A803-EEC8069AC092}" dt="2023-11-30T14:23:12.943" v="6206" actId="2696"/>
        <pc:sldMkLst>
          <pc:docMk/>
          <pc:sldMk cId="3384645582" sldId="2076137893"/>
        </pc:sldMkLst>
        <pc:spChg chg="mod">
          <ac:chgData name="Simon Miles" userId="2b49e91f-7df8-4ded-b5cf-5e913f149054" providerId="ADAL" clId="{72467C53-EE5B-4074-A803-EEC8069AC092}" dt="2023-11-24T14:54:26.492" v="4133" actId="20577"/>
          <ac:spMkLst>
            <pc:docMk/>
            <pc:sldMk cId="3384645582" sldId="2076137893"/>
            <ac:spMk id="2" creationId="{3BBDD014-FE51-2E27-0740-5F81B21AFF01}"/>
          </ac:spMkLst>
        </pc:spChg>
        <pc:spChg chg="mod">
          <ac:chgData name="Simon Miles" userId="2b49e91f-7df8-4ded-b5cf-5e913f149054" providerId="ADAL" clId="{72467C53-EE5B-4074-A803-EEC8069AC092}" dt="2023-11-24T14:54:38.968" v="4204" actId="113"/>
          <ac:spMkLst>
            <pc:docMk/>
            <pc:sldMk cId="3384645582" sldId="2076137893"/>
            <ac:spMk id="9" creationId="{8AB9F5EF-7EF9-AF5C-0218-C25A8B7F1CCF}"/>
          </ac:spMkLst>
        </pc:spChg>
      </pc:sldChg>
      <pc:sldChg chg="modSp add del mod">
        <pc:chgData name="Simon Miles" userId="2b49e91f-7df8-4ded-b5cf-5e913f149054" providerId="ADAL" clId="{72467C53-EE5B-4074-A803-EEC8069AC092}" dt="2023-12-01T10:43:28.845" v="7996" actId="47"/>
        <pc:sldMkLst>
          <pc:docMk/>
          <pc:sldMk cId="2788528883" sldId="2076137894"/>
        </pc:sldMkLst>
        <pc:spChg chg="mod">
          <ac:chgData name="Simon Miles" userId="2b49e91f-7df8-4ded-b5cf-5e913f149054" providerId="ADAL" clId="{72467C53-EE5B-4074-A803-EEC8069AC092}" dt="2023-11-24T14:55:29.898" v="4233" actId="20577"/>
          <ac:spMkLst>
            <pc:docMk/>
            <pc:sldMk cId="2788528883" sldId="2076137894"/>
            <ac:spMk id="8" creationId="{851C96B2-6239-0495-DEBB-6E160C72BE1A}"/>
          </ac:spMkLst>
        </pc:spChg>
      </pc:sldChg>
      <pc:sldChg chg="modSp add del mod">
        <pc:chgData name="Simon Miles" userId="2b49e91f-7df8-4ded-b5cf-5e913f149054" providerId="ADAL" clId="{72467C53-EE5B-4074-A803-EEC8069AC092}" dt="2023-12-01T10:43:30.628" v="7997" actId="47"/>
        <pc:sldMkLst>
          <pc:docMk/>
          <pc:sldMk cId="2169432893" sldId="2076137895"/>
        </pc:sldMkLst>
        <pc:spChg chg="mod">
          <ac:chgData name="Simon Miles" userId="2b49e91f-7df8-4ded-b5cf-5e913f149054" providerId="ADAL" clId="{72467C53-EE5B-4074-A803-EEC8069AC092}" dt="2023-11-24T14:58:33.675" v="4390" actId="20577"/>
          <ac:spMkLst>
            <pc:docMk/>
            <pc:sldMk cId="2169432893" sldId="2076137895"/>
            <ac:spMk id="8" creationId="{851C96B2-6239-0495-DEBB-6E160C72BE1A}"/>
          </ac:spMkLst>
        </pc:spChg>
      </pc:sldChg>
      <pc:sldChg chg="addSp modSp add mod ord modClrScheme chgLayout">
        <pc:chgData name="Simon Miles" userId="2b49e91f-7df8-4ded-b5cf-5e913f149054" providerId="ADAL" clId="{72467C53-EE5B-4074-A803-EEC8069AC092}" dt="2023-12-01T10:57:11.347" v="8276" actId="5793"/>
        <pc:sldMkLst>
          <pc:docMk/>
          <pc:sldMk cId="2237978956" sldId="2076137896"/>
        </pc:sldMkLst>
        <pc:spChg chg="mod">
          <ac:chgData name="Simon Miles" userId="2b49e91f-7df8-4ded-b5cf-5e913f149054" providerId="ADAL" clId="{72467C53-EE5B-4074-A803-EEC8069AC092}" dt="2023-11-30T15:39:06.204" v="6372" actId="26606"/>
          <ac:spMkLst>
            <pc:docMk/>
            <pc:sldMk cId="2237978956" sldId="2076137896"/>
            <ac:spMk id="2" creationId="{3BBDD014-FE51-2E27-0740-5F81B21AFF01}"/>
          </ac:spMkLst>
        </pc:spChg>
        <pc:spChg chg="add mod">
          <ac:chgData name="Simon Miles" userId="2b49e91f-7df8-4ded-b5cf-5e913f149054" providerId="ADAL" clId="{72467C53-EE5B-4074-A803-EEC8069AC092}" dt="2023-12-01T10:41:32.538" v="7926" actId="207"/>
          <ac:spMkLst>
            <pc:docMk/>
            <pc:sldMk cId="2237978956" sldId="2076137896"/>
            <ac:spMk id="3" creationId="{D4B15962-D6C4-0FCA-0512-D83CAF0530FD}"/>
          </ac:spMkLst>
        </pc:spChg>
        <pc:spChg chg="mod ord">
          <ac:chgData name="Simon Miles" userId="2b49e91f-7df8-4ded-b5cf-5e913f149054" providerId="ADAL" clId="{72467C53-EE5B-4074-A803-EEC8069AC092}" dt="2023-11-30T15:39:06.204" v="6372" actId="26606"/>
          <ac:spMkLst>
            <pc:docMk/>
            <pc:sldMk cId="2237978956" sldId="2076137896"/>
            <ac:spMk id="4" creationId="{0D1CE3A7-4B0F-EA2D-BFBE-ECC4B2D9C9F9}"/>
          </ac:spMkLst>
        </pc:spChg>
        <pc:spChg chg="mod">
          <ac:chgData name="Simon Miles" userId="2b49e91f-7df8-4ded-b5cf-5e913f149054" providerId="ADAL" clId="{72467C53-EE5B-4074-A803-EEC8069AC092}" dt="2023-12-01T10:57:11.347" v="8276" actId="5793"/>
          <ac:spMkLst>
            <pc:docMk/>
            <pc:sldMk cId="2237978956" sldId="2076137896"/>
            <ac:spMk id="9" creationId="{8AB9F5EF-7EF9-AF5C-0218-C25A8B7F1CCF}"/>
          </ac:spMkLst>
        </pc:spChg>
        <pc:spChg chg="add mod">
          <ac:chgData name="Simon Miles" userId="2b49e91f-7df8-4ded-b5cf-5e913f149054" providerId="ADAL" clId="{72467C53-EE5B-4074-A803-EEC8069AC092}" dt="2023-11-30T15:39:06.204" v="6372" actId="26606"/>
          <ac:spMkLst>
            <pc:docMk/>
            <pc:sldMk cId="2237978956" sldId="2076137896"/>
            <ac:spMk id="14" creationId="{612B72D3-AE47-0295-976D-8DDA81353044}"/>
          </ac:spMkLst>
        </pc:spChg>
        <pc:picChg chg="add mod">
          <ac:chgData name="Simon Miles" userId="2b49e91f-7df8-4ded-b5cf-5e913f149054" providerId="ADAL" clId="{72467C53-EE5B-4074-A803-EEC8069AC092}" dt="2023-11-30T15:39:37.530" v="6379" actId="14100"/>
          <ac:picMkLst>
            <pc:docMk/>
            <pc:sldMk cId="2237978956" sldId="2076137896"/>
            <ac:picMk id="5" creationId="{AC6BB788-0A4F-F92F-44A0-644CEA079BE8}"/>
          </ac:picMkLst>
        </pc:picChg>
      </pc:sldChg>
      <pc:sldChg chg="modSp add del mod">
        <pc:chgData name="Simon Miles" userId="2b49e91f-7df8-4ded-b5cf-5e913f149054" providerId="ADAL" clId="{72467C53-EE5B-4074-A803-EEC8069AC092}" dt="2023-12-01T10:43:32.485" v="7998" actId="47"/>
        <pc:sldMkLst>
          <pc:docMk/>
          <pc:sldMk cId="4280006069" sldId="2076137897"/>
        </pc:sldMkLst>
        <pc:spChg chg="mod">
          <ac:chgData name="Simon Miles" userId="2b49e91f-7df8-4ded-b5cf-5e913f149054" providerId="ADAL" clId="{72467C53-EE5B-4074-A803-EEC8069AC092}" dt="2023-11-24T15:00:47.519" v="4557" actId="20577"/>
          <ac:spMkLst>
            <pc:docMk/>
            <pc:sldMk cId="4280006069" sldId="2076137897"/>
            <ac:spMk id="8" creationId="{851C96B2-6239-0495-DEBB-6E160C72BE1A}"/>
          </ac:spMkLst>
        </pc:spChg>
      </pc:sldChg>
      <pc:sldChg chg="addSp modSp add mod">
        <pc:chgData name="Simon Miles" userId="2b49e91f-7df8-4ded-b5cf-5e913f149054" providerId="ADAL" clId="{72467C53-EE5B-4074-A803-EEC8069AC092}" dt="2023-12-01T10:42:49.072" v="7987" actId="207"/>
        <pc:sldMkLst>
          <pc:docMk/>
          <pc:sldMk cId="2311233357" sldId="2076137898"/>
        </pc:sldMkLst>
        <pc:spChg chg="mod">
          <ac:chgData name="Simon Miles" userId="2b49e91f-7df8-4ded-b5cf-5e913f149054" providerId="ADAL" clId="{72467C53-EE5B-4074-A803-EEC8069AC092}" dt="2023-11-30T16:17:42.644" v="7429" actId="20577"/>
          <ac:spMkLst>
            <pc:docMk/>
            <pc:sldMk cId="2311233357" sldId="2076137898"/>
            <ac:spMk id="2" creationId="{3BBDD014-FE51-2E27-0740-5F81B21AFF01}"/>
          </ac:spMkLst>
        </pc:spChg>
        <pc:spChg chg="add mod">
          <ac:chgData name="Simon Miles" userId="2b49e91f-7df8-4ded-b5cf-5e913f149054" providerId="ADAL" clId="{72467C53-EE5B-4074-A803-EEC8069AC092}" dt="2023-12-01T10:42:49.072" v="7987" actId="207"/>
          <ac:spMkLst>
            <pc:docMk/>
            <pc:sldMk cId="2311233357" sldId="2076137898"/>
            <ac:spMk id="3" creationId="{D4B5D94D-8572-B715-8A15-BB17925569AC}"/>
          </ac:spMkLst>
        </pc:spChg>
        <pc:spChg chg="mod">
          <ac:chgData name="Simon Miles" userId="2b49e91f-7df8-4ded-b5cf-5e913f149054" providerId="ADAL" clId="{72467C53-EE5B-4074-A803-EEC8069AC092}" dt="2023-11-30T16:18:17.413" v="7434" actId="948"/>
          <ac:spMkLst>
            <pc:docMk/>
            <pc:sldMk cId="2311233357" sldId="2076137898"/>
            <ac:spMk id="9" creationId="{8AB9F5EF-7EF9-AF5C-0218-C25A8B7F1CCF}"/>
          </ac:spMkLst>
        </pc:spChg>
      </pc:sldChg>
      <pc:sldChg chg="addSp delSp modSp add mod">
        <pc:chgData name="Simon Miles" userId="2b49e91f-7df8-4ded-b5cf-5e913f149054" providerId="ADAL" clId="{72467C53-EE5B-4074-A803-EEC8069AC092}" dt="2023-12-01T11:04:03.267" v="8535" actId="20577"/>
        <pc:sldMkLst>
          <pc:docMk/>
          <pc:sldMk cId="1099597979" sldId="2076137899"/>
        </pc:sldMkLst>
        <pc:spChg chg="mod">
          <ac:chgData name="Simon Miles" userId="2b49e91f-7df8-4ded-b5cf-5e913f149054" providerId="ADAL" clId="{72467C53-EE5B-4074-A803-EEC8069AC092}" dt="2023-11-30T10:21:21.477" v="4618" actId="20577"/>
          <ac:spMkLst>
            <pc:docMk/>
            <pc:sldMk cId="1099597979" sldId="2076137899"/>
            <ac:spMk id="2" creationId="{3BBDD014-FE51-2E27-0740-5F81B21AFF01}"/>
          </ac:spMkLst>
        </pc:spChg>
        <pc:spChg chg="add del mod">
          <ac:chgData name="Simon Miles" userId="2b49e91f-7df8-4ded-b5cf-5e913f149054" providerId="ADAL" clId="{72467C53-EE5B-4074-A803-EEC8069AC092}" dt="2023-12-01T10:43:08.253" v="7993" actId="478"/>
          <ac:spMkLst>
            <pc:docMk/>
            <pc:sldMk cId="1099597979" sldId="2076137899"/>
            <ac:spMk id="3" creationId="{A976208D-6163-614B-1029-785AB62B531E}"/>
          </ac:spMkLst>
        </pc:spChg>
        <pc:spChg chg="mod">
          <ac:chgData name="Simon Miles" userId="2b49e91f-7df8-4ded-b5cf-5e913f149054" providerId="ADAL" clId="{72467C53-EE5B-4074-A803-EEC8069AC092}" dt="2023-12-01T11:04:03.267" v="8535" actId="20577"/>
          <ac:spMkLst>
            <pc:docMk/>
            <pc:sldMk cId="1099597979" sldId="2076137899"/>
            <ac:spMk id="9" creationId="{8AB9F5EF-7EF9-AF5C-0218-C25A8B7F1CCF}"/>
          </ac:spMkLst>
        </pc:spChg>
      </pc:sldChg>
      <pc:sldChg chg="modSp add del mod setBg">
        <pc:chgData name="Simon Miles" userId="2b49e91f-7df8-4ded-b5cf-5e913f149054" providerId="ADAL" clId="{72467C53-EE5B-4074-A803-EEC8069AC092}" dt="2023-12-01T10:36:25.504" v="7804" actId="47"/>
        <pc:sldMkLst>
          <pc:docMk/>
          <pc:sldMk cId="51082363" sldId="2076137900"/>
        </pc:sldMkLst>
        <pc:spChg chg="mod">
          <ac:chgData name="Simon Miles" userId="2b49e91f-7df8-4ded-b5cf-5e913f149054" providerId="ADAL" clId="{72467C53-EE5B-4074-A803-EEC8069AC092}" dt="2023-11-30T10:41:01.585" v="4747" actId="20577"/>
          <ac:spMkLst>
            <pc:docMk/>
            <pc:sldMk cId="51082363" sldId="2076137900"/>
            <ac:spMk id="2" creationId="{01C0FF49-80D5-44C7-8DD0-0C78A41BB232}"/>
          </ac:spMkLst>
        </pc:spChg>
      </pc:sldChg>
      <pc:sldChg chg="add del setBg">
        <pc:chgData name="Simon Miles" userId="2b49e91f-7df8-4ded-b5cf-5e913f149054" providerId="ADAL" clId="{72467C53-EE5B-4074-A803-EEC8069AC092}" dt="2023-11-30T10:40:51.234" v="4716" actId="47"/>
        <pc:sldMkLst>
          <pc:docMk/>
          <pc:sldMk cId="1815560832" sldId="2076137900"/>
        </pc:sldMkLst>
      </pc:sldChg>
      <pc:sldChg chg="addSp delSp modSp add mod">
        <pc:chgData name="Simon Miles" userId="2b49e91f-7df8-4ded-b5cf-5e913f149054" providerId="ADAL" clId="{72467C53-EE5B-4074-A803-EEC8069AC092}" dt="2023-12-01T16:56:28.832" v="8621" actId="20577"/>
        <pc:sldMkLst>
          <pc:docMk/>
          <pc:sldMk cId="2582216520" sldId="2076137901"/>
        </pc:sldMkLst>
        <pc:spChg chg="add mod">
          <ac:chgData name="Simon Miles" userId="2b49e91f-7df8-4ded-b5cf-5e913f149054" providerId="ADAL" clId="{72467C53-EE5B-4074-A803-EEC8069AC092}" dt="2023-12-01T10:39:44.596" v="7895"/>
          <ac:spMkLst>
            <pc:docMk/>
            <pc:sldMk cId="2582216520" sldId="2076137901"/>
            <ac:spMk id="3" creationId="{A56F5A76-772F-A80D-2223-3344B8645CEC}"/>
          </ac:spMkLst>
        </pc:spChg>
        <pc:spChg chg="mod">
          <ac:chgData name="Simon Miles" userId="2b49e91f-7df8-4ded-b5cf-5e913f149054" providerId="ADAL" clId="{72467C53-EE5B-4074-A803-EEC8069AC092}" dt="2023-12-01T16:56:28.832" v="8621" actId="20577"/>
          <ac:spMkLst>
            <pc:docMk/>
            <pc:sldMk cId="2582216520" sldId="2076137901"/>
            <ac:spMk id="9" creationId="{8AB9F5EF-7EF9-AF5C-0218-C25A8B7F1CCF}"/>
          </ac:spMkLst>
        </pc:spChg>
        <pc:picChg chg="del">
          <ac:chgData name="Simon Miles" userId="2b49e91f-7df8-4ded-b5cf-5e913f149054" providerId="ADAL" clId="{72467C53-EE5B-4074-A803-EEC8069AC092}" dt="2023-11-30T14:14:59.114" v="5924" actId="478"/>
          <ac:picMkLst>
            <pc:docMk/>
            <pc:sldMk cId="2582216520" sldId="2076137901"/>
            <ac:picMk id="5" creationId="{E6C5D8A8-0D71-A9F0-FCA0-B2C60607F3A9}"/>
          </ac:picMkLst>
        </pc:picChg>
        <pc:picChg chg="add mod">
          <ac:chgData name="Simon Miles" userId="2b49e91f-7df8-4ded-b5cf-5e913f149054" providerId="ADAL" clId="{72467C53-EE5B-4074-A803-EEC8069AC092}" dt="2023-11-30T14:16:08.601" v="6014" actId="1076"/>
          <ac:picMkLst>
            <pc:docMk/>
            <pc:sldMk cId="2582216520" sldId="2076137901"/>
            <ac:picMk id="6" creationId="{909B2B94-F6B4-171E-2D62-1F2B61DF53A2}"/>
          </ac:picMkLst>
        </pc:picChg>
      </pc:sldChg>
      <pc:sldChg chg="addSp delSp modSp add mod">
        <pc:chgData name="Simon Miles" userId="2b49e91f-7df8-4ded-b5cf-5e913f149054" providerId="ADAL" clId="{72467C53-EE5B-4074-A803-EEC8069AC092}" dt="2023-12-01T13:41:55.884" v="8560" actId="948"/>
        <pc:sldMkLst>
          <pc:docMk/>
          <pc:sldMk cId="19772253" sldId="2076137902"/>
        </pc:sldMkLst>
        <pc:spChg chg="add mod">
          <ac:chgData name="Simon Miles" userId="2b49e91f-7df8-4ded-b5cf-5e913f149054" providerId="ADAL" clId="{72467C53-EE5B-4074-A803-EEC8069AC092}" dt="2023-12-01T10:39:47.533" v="7896"/>
          <ac:spMkLst>
            <pc:docMk/>
            <pc:sldMk cId="19772253" sldId="2076137902"/>
            <ac:spMk id="3" creationId="{0D3DFBEC-934E-09D6-9A64-FB2C4E263213}"/>
          </ac:spMkLst>
        </pc:spChg>
        <pc:spChg chg="mod">
          <ac:chgData name="Simon Miles" userId="2b49e91f-7df8-4ded-b5cf-5e913f149054" providerId="ADAL" clId="{72467C53-EE5B-4074-A803-EEC8069AC092}" dt="2023-12-01T13:41:55.884" v="8560" actId="948"/>
          <ac:spMkLst>
            <pc:docMk/>
            <pc:sldMk cId="19772253" sldId="2076137902"/>
            <ac:spMk id="9" creationId="{8AB9F5EF-7EF9-AF5C-0218-C25A8B7F1CCF}"/>
          </ac:spMkLst>
        </pc:spChg>
        <pc:picChg chg="del">
          <ac:chgData name="Simon Miles" userId="2b49e91f-7df8-4ded-b5cf-5e913f149054" providerId="ADAL" clId="{72467C53-EE5B-4074-A803-EEC8069AC092}" dt="2023-11-30T14:18:03.843" v="6036" actId="478"/>
          <ac:picMkLst>
            <pc:docMk/>
            <pc:sldMk cId="19772253" sldId="2076137902"/>
            <ac:picMk id="5" creationId="{E6C5D8A8-0D71-A9F0-FCA0-B2C60607F3A9}"/>
          </ac:picMkLst>
        </pc:picChg>
        <pc:picChg chg="add mod">
          <ac:chgData name="Simon Miles" userId="2b49e91f-7df8-4ded-b5cf-5e913f149054" providerId="ADAL" clId="{72467C53-EE5B-4074-A803-EEC8069AC092}" dt="2023-11-30T14:22:03.471" v="6204" actId="1036"/>
          <ac:picMkLst>
            <pc:docMk/>
            <pc:sldMk cId="19772253" sldId="2076137902"/>
            <ac:picMk id="6" creationId="{8BBF9939-515A-7F78-4197-07DD09A47791}"/>
          </ac:picMkLst>
        </pc:picChg>
        <pc:picChg chg="add mod">
          <ac:chgData name="Simon Miles" userId="2b49e91f-7df8-4ded-b5cf-5e913f149054" providerId="ADAL" clId="{72467C53-EE5B-4074-A803-EEC8069AC092}" dt="2023-11-30T14:21:59.389" v="6197" actId="1076"/>
          <ac:picMkLst>
            <pc:docMk/>
            <pc:sldMk cId="19772253" sldId="2076137902"/>
            <ac:picMk id="8" creationId="{E1B22F83-57BD-83CB-ABCB-8DDB725A2293}"/>
          </ac:picMkLst>
        </pc:picChg>
      </pc:sldChg>
    </pc:docChg>
  </pc:docChgLst>
  <pc:docChgLst>
    <pc:chgData name="Simon Miles" userId="2b49e91f-7df8-4ded-b5cf-5e913f149054" providerId="ADAL" clId="{24436FA4-A33E-44D7-8AEE-2467E3619D29}"/>
    <pc:docChg chg="undo redo custSel addSld delSld modSld sldOrd modMainMaster">
      <pc:chgData name="Simon Miles" userId="2b49e91f-7df8-4ded-b5cf-5e913f149054" providerId="ADAL" clId="{24436FA4-A33E-44D7-8AEE-2467E3619D29}" dt="2023-05-11T13:57:48.872" v="1887" actId="6549"/>
      <pc:docMkLst>
        <pc:docMk/>
      </pc:docMkLst>
      <pc:sldChg chg="addSp modSp mod">
        <pc:chgData name="Simon Miles" userId="2b49e91f-7df8-4ded-b5cf-5e913f149054" providerId="ADAL" clId="{24436FA4-A33E-44D7-8AEE-2467E3619D29}" dt="2023-05-11T11:58:21.307" v="200" actId="20577"/>
        <pc:sldMkLst>
          <pc:docMk/>
          <pc:sldMk cId="2614885710" sldId="257"/>
        </pc:sldMkLst>
        <pc:spChg chg="add mod">
          <ac:chgData name="Simon Miles" userId="2b49e91f-7df8-4ded-b5cf-5e913f149054" providerId="ADAL" clId="{24436FA4-A33E-44D7-8AEE-2467E3619D29}" dt="2023-05-11T11:58:21.307" v="200" actId="20577"/>
          <ac:spMkLst>
            <pc:docMk/>
            <pc:sldMk cId="2614885710" sldId="257"/>
            <ac:spMk id="4" creationId="{DCFE0D5E-8186-D516-291A-0159ECA717FF}"/>
          </ac:spMkLst>
        </pc:spChg>
      </pc:sldChg>
      <pc:sldChg chg="addSp delSp modSp mod ord">
        <pc:chgData name="Simon Miles" userId="2b49e91f-7df8-4ded-b5cf-5e913f149054" providerId="ADAL" clId="{24436FA4-A33E-44D7-8AEE-2467E3619D29}" dt="2023-05-11T13:57:48.872" v="1887" actId="6549"/>
        <pc:sldMkLst>
          <pc:docMk/>
          <pc:sldMk cId="458404315" sldId="261"/>
        </pc:sldMkLst>
        <pc:spChg chg="mod">
          <ac:chgData name="Simon Miles" userId="2b49e91f-7df8-4ded-b5cf-5e913f149054" providerId="ADAL" clId="{24436FA4-A33E-44D7-8AEE-2467E3619D29}" dt="2023-05-11T11:55:46.881" v="130" actId="20577"/>
          <ac:spMkLst>
            <pc:docMk/>
            <pc:sldMk cId="458404315" sldId="261"/>
            <ac:spMk id="2" creationId="{775428DF-6201-4D20-83E5-380FBC8E2C1D}"/>
          </ac:spMkLst>
        </pc:spChg>
        <pc:spChg chg="mod">
          <ac:chgData name="Simon Miles" userId="2b49e91f-7df8-4ded-b5cf-5e913f149054" providerId="ADAL" clId="{24436FA4-A33E-44D7-8AEE-2467E3619D29}" dt="2023-05-11T13:57:48.872" v="1887" actId="6549"/>
          <ac:spMkLst>
            <pc:docMk/>
            <pc:sldMk cId="458404315" sldId="261"/>
            <ac:spMk id="3" creationId="{FF59C431-7793-41CA-A4C0-766D558D7105}"/>
          </ac:spMkLst>
        </pc:spChg>
        <pc:picChg chg="add del">
          <ac:chgData name="Simon Miles" userId="2b49e91f-7df8-4ded-b5cf-5e913f149054" providerId="ADAL" clId="{24436FA4-A33E-44D7-8AEE-2467E3619D29}" dt="2023-05-11T11:52:40.267" v="82" actId="478"/>
          <ac:picMkLst>
            <pc:docMk/>
            <pc:sldMk cId="458404315" sldId="261"/>
            <ac:picMk id="7" creationId="{6D2B1888-0F57-BC8A-9F0C-609E4DC7849B}"/>
          </ac:picMkLst>
        </pc:picChg>
      </pc:sldChg>
      <pc:sldChg chg="new del">
        <pc:chgData name="Simon Miles" userId="2b49e91f-7df8-4ded-b5cf-5e913f149054" providerId="ADAL" clId="{24436FA4-A33E-44D7-8AEE-2467E3619D29}" dt="2023-05-11T11:44:40.148" v="3" actId="47"/>
        <pc:sldMkLst>
          <pc:docMk/>
          <pc:sldMk cId="2633729718" sldId="262"/>
        </pc:sldMkLst>
      </pc:sldChg>
      <pc:sldChg chg="addSp delSp modSp new mod">
        <pc:chgData name="Simon Miles" userId="2b49e91f-7df8-4ded-b5cf-5e913f149054" providerId="ADAL" clId="{24436FA4-A33E-44D7-8AEE-2467E3619D29}" dt="2023-05-11T12:16:44.553" v="641" actId="20577"/>
        <pc:sldMkLst>
          <pc:docMk/>
          <pc:sldMk cId="2849750611" sldId="262"/>
        </pc:sldMkLst>
        <pc:spChg chg="mod">
          <ac:chgData name="Simon Miles" userId="2b49e91f-7df8-4ded-b5cf-5e913f149054" providerId="ADAL" clId="{24436FA4-A33E-44D7-8AEE-2467E3619D29}" dt="2023-05-11T12:01:27.382" v="247" actId="20577"/>
          <ac:spMkLst>
            <pc:docMk/>
            <pc:sldMk cId="2849750611" sldId="262"/>
            <ac:spMk id="2" creationId="{3BBDD014-FE51-2E27-0740-5F81B21AFF01}"/>
          </ac:spMkLst>
        </pc:spChg>
        <pc:spChg chg="del mod">
          <ac:chgData name="Simon Miles" userId="2b49e91f-7df8-4ded-b5cf-5e913f149054" providerId="ADAL" clId="{24436FA4-A33E-44D7-8AEE-2467E3619D29}" dt="2023-05-11T12:01:53.408" v="249" actId="478"/>
          <ac:spMkLst>
            <pc:docMk/>
            <pc:sldMk cId="2849750611" sldId="262"/>
            <ac:spMk id="3" creationId="{BFB8D4EB-D462-ABE4-C820-4D49A62BB7D0}"/>
          </ac:spMkLst>
        </pc:spChg>
        <pc:spChg chg="add del mod">
          <ac:chgData name="Simon Miles" userId="2b49e91f-7df8-4ded-b5cf-5e913f149054" providerId="ADAL" clId="{24436FA4-A33E-44D7-8AEE-2467E3619D29}" dt="2023-05-11T12:01:55.738" v="250" actId="478"/>
          <ac:spMkLst>
            <pc:docMk/>
            <pc:sldMk cId="2849750611" sldId="262"/>
            <ac:spMk id="7" creationId="{576C1CE0-990C-7FF4-559A-FCE129050F68}"/>
          </ac:spMkLst>
        </pc:spChg>
        <pc:spChg chg="add mod">
          <ac:chgData name="Simon Miles" userId="2b49e91f-7df8-4ded-b5cf-5e913f149054" providerId="ADAL" clId="{24436FA4-A33E-44D7-8AEE-2467E3619D29}" dt="2023-05-11T12:04:03.461" v="309" actId="14100"/>
          <ac:spMkLst>
            <pc:docMk/>
            <pc:sldMk cId="2849750611" sldId="262"/>
            <ac:spMk id="8" creationId="{0091147E-90DF-2F6A-E7BB-663D38BA0592}"/>
          </ac:spMkLst>
        </pc:spChg>
        <pc:spChg chg="add mod">
          <ac:chgData name="Simon Miles" userId="2b49e91f-7df8-4ded-b5cf-5e913f149054" providerId="ADAL" clId="{24436FA4-A33E-44D7-8AEE-2467E3619D29}" dt="2023-05-11T12:02:43.885" v="263" actId="1076"/>
          <ac:spMkLst>
            <pc:docMk/>
            <pc:sldMk cId="2849750611" sldId="262"/>
            <ac:spMk id="9" creationId="{8AB9F5EF-7EF9-AF5C-0218-C25A8B7F1CCF}"/>
          </ac:spMkLst>
        </pc:spChg>
        <pc:spChg chg="add mod">
          <ac:chgData name="Simon Miles" userId="2b49e91f-7df8-4ded-b5cf-5e913f149054" providerId="ADAL" clId="{24436FA4-A33E-44D7-8AEE-2467E3619D29}" dt="2023-05-11T12:04:05.348" v="310" actId="14100"/>
          <ac:spMkLst>
            <pc:docMk/>
            <pc:sldMk cId="2849750611" sldId="262"/>
            <ac:spMk id="10" creationId="{EC5B55DA-5FE3-00AB-F34D-AFDD5D4EDCE5}"/>
          </ac:spMkLst>
        </pc:spChg>
        <pc:spChg chg="add mod">
          <ac:chgData name="Simon Miles" userId="2b49e91f-7df8-4ded-b5cf-5e913f149054" providerId="ADAL" clId="{24436FA4-A33E-44D7-8AEE-2467E3619D29}" dt="2023-05-11T12:03:00.727" v="274" actId="20577"/>
          <ac:spMkLst>
            <pc:docMk/>
            <pc:sldMk cId="2849750611" sldId="262"/>
            <ac:spMk id="11" creationId="{5E014C6F-08C1-B169-3435-8D160DA41ACF}"/>
          </ac:spMkLst>
        </pc:spChg>
        <pc:spChg chg="add mod">
          <ac:chgData name="Simon Miles" userId="2b49e91f-7df8-4ded-b5cf-5e913f149054" providerId="ADAL" clId="{24436FA4-A33E-44D7-8AEE-2467E3619D29}" dt="2023-05-11T12:07:10.925" v="440" actId="242"/>
          <ac:spMkLst>
            <pc:docMk/>
            <pc:sldMk cId="2849750611" sldId="262"/>
            <ac:spMk id="12" creationId="{AA08A890-DF36-B180-4DF8-2CF07FC484DB}"/>
          </ac:spMkLst>
        </pc:spChg>
        <pc:spChg chg="add mod">
          <ac:chgData name="Simon Miles" userId="2b49e91f-7df8-4ded-b5cf-5e913f149054" providerId="ADAL" clId="{24436FA4-A33E-44D7-8AEE-2467E3619D29}" dt="2023-05-11T12:03:09.890" v="285" actId="20577"/>
          <ac:spMkLst>
            <pc:docMk/>
            <pc:sldMk cId="2849750611" sldId="262"/>
            <ac:spMk id="13" creationId="{1517E702-C9AA-1B1A-5F4F-53A3E1028CB7}"/>
          </ac:spMkLst>
        </pc:spChg>
        <pc:spChg chg="add mod">
          <ac:chgData name="Simon Miles" userId="2b49e91f-7df8-4ded-b5cf-5e913f149054" providerId="ADAL" clId="{24436FA4-A33E-44D7-8AEE-2467E3619D29}" dt="2023-05-11T12:04:15.529" v="313" actId="14100"/>
          <ac:spMkLst>
            <pc:docMk/>
            <pc:sldMk cId="2849750611" sldId="262"/>
            <ac:spMk id="14" creationId="{22C19C9F-A709-524E-0094-3B00ED5A8527}"/>
          </ac:spMkLst>
        </pc:spChg>
        <pc:spChg chg="add mod">
          <ac:chgData name="Simon Miles" userId="2b49e91f-7df8-4ded-b5cf-5e913f149054" providerId="ADAL" clId="{24436FA4-A33E-44D7-8AEE-2467E3619D29}" dt="2023-05-11T12:03:27.105" v="298" actId="20577"/>
          <ac:spMkLst>
            <pc:docMk/>
            <pc:sldMk cId="2849750611" sldId="262"/>
            <ac:spMk id="15" creationId="{861B1774-9666-EFBD-BAFF-C39CF94BE53E}"/>
          </ac:spMkLst>
        </pc:spChg>
        <pc:spChg chg="add mod">
          <ac:chgData name="Simon Miles" userId="2b49e91f-7df8-4ded-b5cf-5e913f149054" providerId="ADAL" clId="{24436FA4-A33E-44D7-8AEE-2467E3619D29}" dt="2023-05-11T12:04:18.445" v="314" actId="14100"/>
          <ac:spMkLst>
            <pc:docMk/>
            <pc:sldMk cId="2849750611" sldId="262"/>
            <ac:spMk id="16" creationId="{2F647743-B09F-D733-9286-6313325D0AAB}"/>
          </ac:spMkLst>
        </pc:spChg>
        <pc:spChg chg="add mod">
          <ac:chgData name="Simon Miles" userId="2b49e91f-7df8-4ded-b5cf-5e913f149054" providerId="ADAL" clId="{24436FA4-A33E-44D7-8AEE-2467E3619D29}" dt="2023-05-11T12:03:35.772" v="306" actId="20577"/>
          <ac:spMkLst>
            <pc:docMk/>
            <pc:sldMk cId="2849750611" sldId="262"/>
            <ac:spMk id="17" creationId="{ABA0FA63-F75B-BF31-AAE0-30D9C513BB49}"/>
          </ac:spMkLst>
        </pc:spChg>
        <pc:spChg chg="add mod">
          <ac:chgData name="Simon Miles" userId="2b49e91f-7df8-4ded-b5cf-5e913f149054" providerId="ADAL" clId="{24436FA4-A33E-44D7-8AEE-2467E3619D29}" dt="2023-05-11T12:15:25.447" v="607" actId="1037"/>
          <ac:spMkLst>
            <pc:docMk/>
            <pc:sldMk cId="2849750611" sldId="262"/>
            <ac:spMk id="18" creationId="{2FF6D9E3-C968-D536-94BE-B7F30EA9FC4B}"/>
          </ac:spMkLst>
        </pc:spChg>
        <pc:spChg chg="add mod">
          <ac:chgData name="Simon Miles" userId="2b49e91f-7df8-4ded-b5cf-5e913f149054" providerId="ADAL" clId="{24436FA4-A33E-44D7-8AEE-2467E3619D29}" dt="2023-05-11T12:15:25.447" v="607" actId="1037"/>
          <ac:spMkLst>
            <pc:docMk/>
            <pc:sldMk cId="2849750611" sldId="262"/>
            <ac:spMk id="19" creationId="{F4C12861-EE7F-EAF9-60E1-40AC6D75FD0A}"/>
          </ac:spMkLst>
        </pc:spChg>
        <pc:spChg chg="add mod">
          <ac:chgData name="Simon Miles" userId="2b49e91f-7df8-4ded-b5cf-5e913f149054" providerId="ADAL" clId="{24436FA4-A33E-44D7-8AEE-2467E3619D29}" dt="2023-05-11T12:07:39.929" v="456" actId="1076"/>
          <ac:spMkLst>
            <pc:docMk/>
            <pc:sldMk cId="2849750611" sldId="262"/>
            <ac:spMk id="20" creationId="{44002809-332B-B083-D44F-CF8FF06C48E4}"/>
          </ac:spMkLst>
        </pc:spChg>
        <pc:spChg chg="add mod">
          <ac:chgData name="Simon Miles" userId="2b49e91f-7df8-4ded-b5cf-5e913f149054" providerId="ADAL" clId="{24436FA4-A33E-44D7-8AEE-2467E3619D29}" dt="2023-05-11T12:08:19.997" v="489" actId="14100"/>
          <ac:spMkLst>
            <pc:docMk/>
            <pc:sldMk cId="2849750611" sldId="262"/>
            <ac:spMk id="21" creationId="{78EDAE32-8F55-2C91-4FF6-F3968F1DBC81}"/>
          </ac:spMkLst>
        </pc:spChg>
        <pc:spChg chg="add mod">
          <ac:chgData name="Simon Miles" userId="2b49e91f-7df8-4ded-b5cf-5e913f149054" providerId="ADAL" clId="{24436FA4-A33E-44D7-8AEE-2467E3619D29}" dt="2023-05-11T12:10:36.567" v="565" actId="20577"/>
          <ac:spMkLst>
            <pc:docMk/>
            <pc:sldMk cId="2849750611" sldId="262"/>
            <ac:spMk id="22" creationId="{2B1F287E-DF2B-7D94-D59E-BB381501CDCF}"/>
          </ac:spMkLst>
        </pc:spChg>
        <pc:spChg chg="add del mod">
          <ac:chgData name="Simon Miles" userId="2b49e91f-7df8-4ded-b5cf-5e913f149054" providerId="ADAL" clId="{24436FA4-A33E-44D7-8AEE-2467E3619D29}" dt="2023-05-11T12:10:31.919" v="559" actId="478"/>
          <ac:spMkLst>
            <pc:docMk/>
            <pc:sldMk cId="2849750611" sldId="262"/>
            <ac:spMk id="23" creationId="{4FAAF71E-7938-C0C2-516A-65751FBF09DD}"/>
          </ac:spMkLst>
        </pc:spChg>
        <pc:spChg chg="add mod">
          <ac:chgData name="Simon Miles" userId="2b49e91f-7df8-4ded-b5cf-5e913f149054" providerId="ADAL" clId="{24436FA4-A33E-44D7-8AEE-2467E3619D29}" dt="2023-05-11T12:16:44.553" v="641" actId="20577"/>
          <ac:spMkLst>
            <pc:docMk/>
            <pc:sldMk cId="2849750611" sldId="262"/>
            <ac:spMk id="24" creationId="{98AEB383-1D37-43A7-33A5-11DAFB24E083}"/>
          </ac:spMkLst>
        </pc:spChg>
      </pc:sldChg>
      <pc:sldChg chg="modSp new del mod">
        <pc:chgData name="Simon Miles" userId="2b49e91f-7df8-4ded-b5cf-5e913f149054" providerId="ADAL" clId="{24436FA4-A33E-44D7-8AEE-2467E3619D29}" dt="2023-05-11T11:45:10.610" v="30" actId="47"/>
        <pc:sldMkLst>
          <pc:docMk/>
          <pc:sldMk cId="3002513596" sldId="262"/>
        </pc:sldMkLst>
        <pc:spChg chg="mod">
          <ac:chgData name="Simon Miles" userId="2b49e91f-7df8-4ded-b5cf-5e913f149054" providerId="ADAL" clId="{24436FA4-A33E-44D7-8AEE-2467E3619D29}" dt="2023-05-11T11:45:04.393" v="29" actId="15"/>
          <ac:spMkLst>
            <pc:docMk/>
            <pc:sldMk cId="3002513596" sldId="262"/>
            <ac:spMk id="3" creationId="{2416DFDE-C5F3-4777-7B5B-E646D73DD517}"/>
          </ac:spMkLst>
        </pc:spChg>
      </pc:sldChg>
      <pc:sldChg chg="addSp delSp modSp add mod">
        <pc:chgData name="Simon Miles" userId="2b49e91f-7df8-4ded-b5cf-5e913f149054" providerId="ADAL" clId="{24436FA4-A33E-44D7-8AEE-2467E3619D29}" dt="2023-05-11T13:31:04.235" v="1804" actId="14100"/>
        <pc:sldMkLst>
          <pc:docMk/>
          <pc:sldMk cId="4108035690" sldId="263"/>
        </pc:sldMkLst>
        <pc:spChg chg="mod">
          <ac:chgData name="Simon Miles" userId="2b49e91f-7df8-4ded-b5cf-5e913f149054" providerId="ADAL" clId="{24436FA4-A33E-44D7-8AEE-2467E3619D29}" dt="2023-05-11T13:12:03.004" v="1350" actId="20577"/>
          <ac:spMkLst>
            <pc:docMk/>
            <pc:sldMk cId="4108035690" sldId="263"/>
            <ac:spMk id="2" creationId="{3BBDD014-FE51-2E27-0740-5F81B21AFF01}"/>
          </ac:spMkLst>
        </pc:spChg>
        <pc:spChg chg="del mod">
          <ac:chgData name="Simon Miles" userId="2b49e91f-7df8-4ded-b5cf-5e913f149054" providerId="ADAL" clId="{24436FA4-A33E-44D7-8AEE-2467E3619D29}" dt="2023-05-11T13:09:28.782" v="1266" actId="478"/>
          <ac:spMkLst>
            <pc:docMk/>
            <pc:sldMk cId="4108035690" sldId="263"/>
            <ac:spMk id="3" creationId="{BFB8D4EB-D462-ABE4-C820-4D49A62BB7D0}"/>
          </ac:spMkLst>
        </pc:spChg>
        <pc:spChg chg="add del mod">
          <ac:chgData name="Simon Miles" userId="2b49e91f-7df8-4ded-b5cf-5e913f149054" providerId="ADAL" clId="{24436FA4-A33E-44D7-8AEE-2467E3619D29}" dt="2023-05-11T13:09:31.106" v="1267" actId="478"/>
          <ac:spMkLst>
            <pc:docMk/>
            <pc:sldMk cId="4108035690" sldId="263"/>
            <ac:spMk id="7" creationId="{572E3FA9-D3A1-98A9-E8EF-206E61F0CF96}"/>
          </ac:spMkLst>
        </pc:spChg>
        <pc:spChg chg="add mod">
          <ac:chgData name="Simon Miles" userId="2b49e91f-7df8-4ded-b5cf-5e913f149054" providerId="ADAL" clId="{24436FA4-A33E-44D7-8AEE-2467E3619D29}" dt="2023-05-11T13:10:18.408" v="1319" actId="1076"/>
          <ac:spMkLst>
            <pc:docMk/>
            <pc:sldMk cId="4108035690" sldId="263"/>
            <ac:spMk id="8" creationId="{840F96E1-177D-EFCD-B598-B54DA505109B}"/>
          </ac:spMkLst>
        </pc:spChg>
        <pc:spChg chg="add mod">
          <ac:chgData name="Simon Miles" userId="2b49e91f-7df8-4ded-b5cf-5e913f149054" providerId="ADAL" clId="{24436FA4-A33E-44D7-8AEE-2467E3619D29}" dt="2023-05-11T13:27:44.019" v="1752" actId="1038"/>
          <ac:spMkLst>
            <pc:docMk/>
            <pc:sldMk cId="4108035690" sldId="263"/>
            <ac:spMk id="9" creationId="{B16D756B-704C-624D-47E9-69F1FDB5C616}"/>
          </ac:spMkLst>
        </pc:spChg>
        <pc:spChg chg="add del mod">
          <ac:chgData name="Simon Miles" userId="2b49e91f-7df8-4ded-b5cf-5e913f149054" providerId="ADAL" clId="{24436FA4-A33E-44D7-8AEE-2467E3619D29}" dt="2023-05-11T13:13:05.677" v="1371" actId="478"/>
          <ac:spMkLst>
            <pc:docMk/>
            <pc:sldMk cId="4108035690" sldId="263"/>
            <ac:spMk id="10" creationId="{7A7AAD34-57D5-D34C-D5C7-B7A03E94427B}"/>
          </ac:spMkLst>
        </pc:spChg>
        <pc:spChg chg="add mod">
          <ac:chgData name="Simon Miles" userId="2b49e91f-7df8-4ded-b5cf-5e913f149054" providerId="ADAL" clId="{24436FA4-A33E-44D7-8AEE-2467E3619D29}" dt="2023-05-11T13:27:44.019" v="1752" actId="1038"/>
          <ac:spMkLst>
            <pc:docMk/>
            <pc:sldMk cId="4108035690" sldId="263"/>
            <ac:spMk id="11" creationId="{0C1815DF-9C71-1607-EA55-7A2B4F364E0D}"/>
          </ac:spMkLst>
        </pc:spChg>
        <pc:spChg chg="add del mod">
          <ac:chgData name="Simon Miles" userId="2b49e91f-7df8-4ded-b5cf-5e913f149054" providerId="ADAL" clId="{24436FA4-A33E-44D7-8AEE-2467E3619D29}" dt="2023-05-11T13:14:21.059" v="1396" actId="478"/>
          <ac:spMkLst>
            <pc:docMk/>
            <pc:sldMk cId="4108035690" sldId="263"/>
            <ac:spMk id="12" creationId="{20B4EF3C-0474-BDA4-4324-46B5863B0470}"/>
          </ac:spMkLst>
        </pc:spChg>
        <pc:spChg chg="add mod">
          <ac:chgData name="Simon Miles" userId="2b49e91f-7df8-4ded-b5cf-5e913f149054" providerId="ADAL" clId="{24436FA4-A33E-44D7-8AEE-2467E3619D29}" dt="2023-05-11T13:27:44.019" v="1752" actId="1038"/>
          <ac:spMkLst>
            <pc:docMk/>
            <pc:sldMk cId="4108035690" sldId="263"/>
            <ac:spMk id="13" creationId="{73F4862A-A059-BC10-FFF6-FE48B08F4781}"/>
          </ac:spMkLst>
        </pc:spChg>
        <pc:spChg chg="add mod">
          <ac:chgData name="Simon Miles" userId="2b49e91f-7df8-4ded-b5cf-5e913f149054" providerId="ADAL" clId="{24436FA4-A33E-44D7-8AEE-2467E3619D29}" dt="2023-05-11T13:27:44.019" v="1752" actId="1038"/>
          <ac:spMkLst>
            <pc:docMk/>
            <pc:sldMk cId="4108035690" sldId="263"/>
            <ac:spMk id="14" creationId="{E8886FAE-75E5-9464-A004-72EB236EC5F2}"/>
          </ac:spMkLst>
        </pc:spChg>
        <pc:spChg chg="add mod">
          <ac:chgData name="Simon Miles" userId="2b49e91f-7df8-4ded-b5cf-5e913f149054" providerId="ADAL" clId="{24436FA4-A33E-44D7-8AEE-2467E3619D29}" dt="2023-05-11T13:28:05.810" v="1754" actId="1076"/>
          <ac:spMkLst>
            <pc:docMk/>
            <pc:sldMk cId="4108035690" sldId="263"/>
            <ac:spMk id="15" creationId="{3FD111EF-2DD4-8D39-A720-053D8C5192D6}"/>
          </ac:spMkLst>
        </pc:spChg>
        <pc:spChg chg="add mod">
          <ac:chgData name="Simon Miles" userId="2b49e91f-7df8-4ded-b5cf-5e913f149054" providerId="ADAL" clId="{24436FA4-A33E-44D7-8AEE-2467E3619D29}" dt="2023-05-11T13:27:44.019" v="1752" actId="1038"/>
          <ac:spMkLst>
            <pc:docMk/>
            <pc:sldMk cId="4108035690" sldId="263"/>
            <ac:spMk id="16" creationId="{922A0434-65AE-01F1-B6FD-4EB9102FFD9D}"/>
          </ac:spMkLst>
        </pc:spChg>
        <pc:spChg chg="add mod">
          <ac:chgData name="Simon Miles" userId="2b49e91f-7df8-4ded-b5cf-5e913f149054" providerId="ADAL" clId="{24436FA4-A33E-44D7-8AEE-2467E3619D29}" dt="2023-05-11T13:27:44.019" v="1752" actId="1038"/>
          <ac:spMkLst>
            <pc:docMk/>
            <pc:sldMk cId="4108035690" sldId="263"/>
            <ac:spMk id="17" creationId="{D8B32C89-61B0-DB20-7806-814F133185C1}"/>
          </ac:spMkLst>
        </pc:spChg>
        <pc:spChg chg="add mod">
          <ac:chgData name="Simon Miles" userId="2b49e91f-7df8-4ded-b5cf-5e913f149054" providerId="ADAL" clId="{24436FA4-A33E-44D7-8AEE-2467E3619D29}" dt="2023-05-11T13:27:44.019" v="1752" actId="1038"/>
          <ac:spMkLst>
            <pc:docMk/>
            <pc:sldMk cId="4108035690" sldId="263"/>
            <ac:spMk id="18" creationId="{C836C88E-E8A9-CD0D-A4B8-32F64D4281B8}"/>
          </ac:spMkLst>
        </pc:spChg>
        <pc:spChg chg="add del mod">
          <ac:chgData name="Simon Miles" userId="2b49e91f-7df8-4ded-b5cf-5e913f149054" providerId="ADAL" clId="{24436FA4-A33E-44D7-8AEE-2467E3619D29}" dt="2023-05-11T13:17:25.884" v="1473" actId="478"/>
          <ac:spMkLst>
            <pc:docMk/>
            <pc:sldMk cId="4108035690" sldId="263"/>
            <ac:spMk id="19" creationId="{699E9E91-6F27-5BDB-3546-829B9D32F7C2}"/>
          </ac:spMkLst>
        </pc:spChg>
        <pc:spChg chg="add mod">
          <ac:chgData name="Simon Miles" userId="2b49e91f-7df8-4ded-b5cf-5e913f149054" providerId="ADAL" clId="{24436FA4-A33E-44D7-8AEE-2467E3619D29}" dt="2023-05-11T13:27:44.019" v="1752" actId="1038"/>
          <ac:spMkLst>
            <pc:docMk/>
            <pc:sldMk cId="4108035690" sldId="263"/>
            <ac:spMk id="20" creationId="{BF288C53-CB93-3AC8-B889-3F9F766A9B9A}"/>
          </ac:spMkLst>
        </pc:spChg>
        <pc:spChg chg="add mod">
          <ac:chgData name="Simon Miles" userId="2b49e91f-7df8-4ded-b5cf-5e913f149054" providerId="ADAL" clId="{24436FA4-A33E-44D7-8AEE-2467E3619D29}" dt="2023-05-11T13:27:44.019" v="1752" actId="1038"/>
          <ac:spMkLst>
            <pc:docMk/>
            <pc:sldMk cId="4108035690" sldId="263"/>
            <ac:spMk id="21" creationId="{03FE36AF-BF2E-E5FC-CE2C-2C4D14E893E0}"/>
          </ac:spMkLst>
        </pc:spChg>
        <pc:spChg chg="add mod">
          <ac:chgData name="Simon Miles" userId="2b49e91f-7df8-4ded-b5cf-5e913f149054" providerId="ADAL" clId="{24436FA4-A33E-44D7-8AEE-2467E3619D29}" dt="2023-05-11T13:27:44.019" v="1752" actId="1038"/>
          <ac:spMkLst>
            <pc:docMk/>
            <pc:sldMk cId="4108035690" sldId="263"/>
            <ac:spMk id="22" creationId="{F51BE48F-65F1-431C-5F72-88C10DCB0B23}"/>
          </ac:spMkLst>
        </pc:spChg>
        <pc:spChg chg="add mod">
          <ac:chgData name="Simon Miles" userId="2b49e91f-7df8-4ded-b5cf-5e913f149054" providerId="ADAL" clId="{24436FA4-A33E-44D7-8AEE-2467E3619D29}" dt="2023-05-11T13:27:44.019" v="1752" actId="1038"/>
          <ac:spMkLst>
            <pc:docMk/>
            <pc:sldMk cId="4108035690" sldId="263"/>
            <ac:spMk id="23" creationId="{33876E3C-A400-2B9B-AF18-7E0DF7027ECC}"/>
          </ac:spMkLst>
        </pc:spChg>
        <pc:spChg chg="add mod">
          <ac:chgData name="Simon Miles" userId="2b49e91f-7df8-4ded-b5cf-5e913f149054" providerId="ADAL" clId="{24436FA4-A33E-44D7-8AEE-2467E3619D29}" dt="2023-05-11T13:28:14.680" v="1756" actId="1076"/>
          <ac:spMkLst>
            <pc:docMk/>
            <pc:sldMk cId="4108035690" sldId="263"/>
            <ac:spMk id="24" creationId="{73ECBE0C-7932-14D1-EDE3-10BCE176AD40}"/>
          </ac:spMkLst>
        </pc:spChg>
        <pc:spChg chg="add mod">
          <ac:chgData name="Simon Miles" userId="2b49e91f-7df8-4ded-b5cf-5e913f149054" providerId="ADAL" clId="{24436FA4-A33E-44D7-8AEE-2467E3619D29}" dt="2023-05-11T13:27:44.019" v="1752" actId="1038"/>
          <ac:spMkLst>
            <pc:docMk/>
            <pc:sldMk cId="4108035690" sldId="263"/>
            <ac:spMk id="25" creationId="{CA0C6BC5-793A-BEA3-C084-F89FBB19DDF9}"/>
          </ac:spMkLst>
        </pc:spChg>
        <pc:spChg chg="add mod">
          <ac:chgData name="Simon Miles" userId="2b49e91f-7df8-4ded-b5cf-5e913f149054" providerId="ADAL" clId="{24436FA4-A33E-44D7-8AEE-2467E3619D29}" dt="2023-05-11T13:27:44.019" v="1752" actId="1038"/>
          <ac:spMkLst>
            <pc:docMk/>
            <pc:sldMk cId="4108035690" sldId="263"/>
            <ac:spMk id="26" creationId="{427035D4-E1DB-D424-4808-391A229639D0}"/>
          </ac:spMkLst>
        </pc:spChg>
        <pc:spChg chg="add mod">
          <ac:chgData name="Simon Miles" userId="2b49e91f-7df8-4ded-b5cf-5e913f149054" providerId="ADAL" clId="{24436FA4-A33E-44D7-8AEE-2467E3619D29}" dt="2023-05-11T13:27:29.479" v="1740" actId="20577"/>
          <ac:spMkLst>
            <pc:docMk/>
            <pc:sldMk cId="4108035690" sldId="263"/>
            <ac:spMk id="73" creationId="{5B1D2943-202D-9976-DA64-8C40A499314A}"/>
          </ac:spMkLst>
        </pc:spChg>
        <pc:spChg chg="add mod">
          <ac:chgData name="Simon Miles" userId="2b49e91f-7df8-4ded-b5cf-5e913f149054" providerId="ADAL" clId="{24436FA4-A33E-44D7-8AEE-2467E3619D29}" dt="2023-05-11T13:29:14.754" v="1779" actId="1076"/>
          <ac:spMkLst>
            <pc:docMk/>
            <pc:sldMk cId="4108035690" sldId="263"/>
            <ac:spMk id="80" creationId="{FBC2F33B-7656-F1AB-E55F-9FE72416BF88}"/>
          </ac:spMkLst>
        </pc:spChg>
        <pc:spChg chg="add mod">
          <ac:chgData name="Simon Miles" userId="2b49e91f-7df8-4ded-b5cf-5e913f149054" providerId="ADAL" clId="{24436FA4-A33E-44D7-8AEE-2467E3619D29}" dt="2023-05-11T13:29:32.647" v="1793" actId="1076"/>
          <ac:spMkLst>
            <pc:docMk/>
            <pc:sldMk cId="4108035690" sldId="263"/>
            <ac:spMk id="81" creationId="{5E255DB5-F17C-D284-F9E0-A3C87B89DA81}"/>
          </ac:spMkLst>
        </pc:spChg>
        <pc:cxnChg chg="add mod">
          <ac:chgData name="Simon Miles" userId="2b49e91f-7df8-4ded-b5cf-5e913f149054" providerId="ADAL" clId="{24436FA4-A33E-44D7-8AEE-2467E3619D29}" dt="2023-05-11T13:27:44.019" v="1752" actId="1038"/>
          <ac:cxnSpMkLst>
            <pc:docMk/>
            <pc:sldMk cId="4108035690" sldId="263"/>
            <ac:cxnSpMk id="28" creationId="{D5417EB4-3A27-B1E7-9CBF-745F6CD36B84}"/>
          </ac:cxnSpMkLst>
        </pc:cxnChg>
        <pc:cxnChg chg="add mod">
          <ac:chgData name="Simon Miles" userId="2b49e91f-7df8-4ded-b5cf-5e913f149054" providerId="ADAL" clId="{24436FA4-A33E-44D7-8AEE-2467E3619D29}" dt="2023-05-11T13:27:44.019" v="1752" actId="1038"/>
          <ac:cxnSpMkLst>
            <pc:docMk/>
            <pc:sldMk cId="4108035690" sldId="263"/>
            <ac:cxnSpMk id="29" creationId="{4DF05897-5E0B-6788-ABBF-7DF711E1E791}"/>
          </ac:cxnSpMkLst>
        </pc:cxnChg>
        <pc:cxnChg chg="add mod">
          <ac:chgData name="Simon Miles" userId="2b49e91f-7df8-4ded-b5cf-5e913f149054" providerId="ADAL" clId="{24436FA4-A33E-44D7-8AEE-2467E3619D29}" dt="2023-05-11T13:27:44.019" v="1752" actId="1038"/>
          <ac:cxnSpMkLst>
            <pc:docMk/>
            <pc:sldMk cId="4108035690" sldId="263"/>
            <ac:cxnSpMk id="32" creationId="{AFDDFF7E-A3AF-A965-41B2-0D8D884AFA85}"/>
          </ac:cxnSpMkLst>
        </pc:cxnChg>
        <pc:cxnChg chg="add mod">
          <ac:chgData name="Simon Miles" userId="2b49e91f-7df8-4ded-b5cf-5e913f149054" providerId="ADAL" clId="{24436FA4-A33E-44D7-8AEE-2467E3619D29}" dt="2023-05-11T13:27:44.019" v="1752" actId="1038"/>
          <ac:cxnSpMkLst>
            <pc:docMk/>
            <pc:sldMk cId="4108035690" sldId="263"/>
            <ac:cxnSpMk id="35" creationId="{DDFDAFF4-DD83-FB7B-A4DD-5372A1D19FE6}"/>
          </ac:cxnSpMkLst>
        </pc:cxnChg>
        <pc:cxnChg chg="add mod">
          <ac:chgData name="Simon Miles" userId="2b49e91f-7df8-4ded-b5cf-5e913f149054" providerId="ADAL" clId="{24436FA4-A33E-44D7-8AEE-2467E3619D29}" dt="2023-05-11T13:27:44.019" v="1752" actId="1038"/>
          <ac:cxnSpMkLst>
            <pc:docMk/>
            <pc:sldMk cId="4108035690" sldId="263"/>
            <ac:cxnSpMk id="38" creationId="{1819204C-AA28-E6CA-C516-70B4C6A9DE4C}"/>
          </ac:cxnSpMkLst>
        </pc:cxnChg>
        <pc:cxnChg chg="add mod">
          <ac:chgData name="Simon Miles" userId="2b49e91f-7df8-4ded-b5cf-5e913f149054" providerId="ADAL" clId="{24436FA4-A33E-44D7-8AEE-2467E3619D29}" dt="2023-05-11T13:27:44.019" v="1752" actId="1038"/>
          <ac:cxnSpMkLst>
            <pc:docMk/>
            <pc:sldMk cId="4108035690" sldId="263"/>
            <ac:cxnSpMk id="41" creationId="{067B5A9D-BB7D-2540-B36B-98D00F7A547A}"/>
          </ac:cxnSpMkLst>
        </pc:cxnChg>
        <pc:cxnChg chg="add mod">
          <ac:chgData name="Simon Miles" userId="2b49e91f-7df8-4ded-b5cf-5e913f149054" providerId="ADAL" clId="{24436FA4-A33E-44D7-8AEE-2467E3619D29}" dt="2023-05-11T13:27:44.019" v="1752" actId="1038"/>
          <ac:cxnSpMkLst>
            <pc:docMk/>
            <pc:sldMk cId="4108035690" sldId="263"/>
            <ac:cxnSpMk id="44" creationId="{C8BF8EAB-A6B5-7C65-5580-EBD0B881A7C1}"/>
          </ac:cxnSpMkLst>
        </pc:cxnChg>
        <pc:cxnChg chg="add mod">
          <ac:chgData name="Simon Miles" userId="2b49e91f-7df8-4ded-b5cf-5e913f149054" providerId="ADAL" clId="{24436FA4-A33E-44D7-8AEE-2467E3619D29}" dt="2023-05-11T13:27:44.019" v="1752" actId="1038"/>
          <ac:cxnSpMkLst>
            <pc:docMk/>
            <pc:sldMk cId="4108035690" sldId="263"/>
            <ac:cxnSpMk id="49" creationId="{70BB5CA3-28FD-AF96-DD7C-931369A8B852}"/>
          </ac:cxnSpMkLst>
        </pc:cxnChg>
        <pc:cxnChg chg="add mod">
          <ac:chgData name="Simon Miles" userId="2b49e91f-7df8-4ded-b5cf-5e913f149054" providerId="ADAL" clId="{24436FA4-A33E-44D7-8AEE-2467E3619D29}" dt="2023-05-11T13:27:44.019" v="1752" actId="1038"/>
          <ac:cxnSpMkLst>
            <pc:docMk/>
            <pc:sldMk cId="4108035690" sldId="263"/>
            <ac:cxnSpMk id="52" creationId="{3A9886F5-FE2A-FF71-5235-EF6DEF1F594E}"/>
          </ac:cxnSpMkLst>
        </pc:cxnChg>
        <pc:cxnChg chg="add mod">
          <ac:chgData name="Simon Miles" userId="2b49e91f-7df8-4ded-b5cf-5e913f149054" providerId="ADAL" clId="{24436FA4-A33E-44D7-8AEE-2467E3619D29}" dt="2023-05-11T13:28:05.810" v="1754" actId="1076"/>
          <ac:cxnSpMkLst>
            <pc:docMk/>
            <pc:sldMk cId="4108035690" sldId="263"/>
            <ac:cxnSpMk id="55" creationId="{23C118A9-2DA4-027C-EE91-ED4B51D84F23}"/>
          </ac:cxnSpMkLst>
        </pc:cxnChg>
        <pc:cxnChg chg="add mod">
          <ac:chgData name="Simon Miles" userId="2b49e91f-7df8-4ded-b5cf-5e913f149054" providerId="ADAL" clId="{24436FA4-A33E-44D7-8AEE-2467E3619D29}" dt="2023-05-11T13:27:44.019" v="1752" actId="1038"/>
          <ac:cxnSpMkLst>
            <pc:docMk/>
            <pc:sldMk cId="4108035690" sldId="263"/>
            <ac:cxnSpMk id="58" creationId="{0B2DDA14-CB3E-BD13-867E-CE3534FF2026}"/>
          </ac:cxnSpMkLst>
        </pc:cxnChg>
        <pc:cxnChg chg="add mod">
          <ac:chgData name="Simon Miles" userId="2b49e91f-7df8-4ded-b5cf-5e913f149054" providerId="ADAL" clId="{24436FA4-A33E-44D7-8AEE-2467E3619D29}" dt="2023-05-11T13:27:44.019" v="1752" actId="1038"/>
          <ac:cxnSpMkLst>
            <pc:docMk/>
            <pc:sldMk cId="4108035690" sldId="263"/>
            <ac:cxnSpMk id="61" creationId="{44120210-9C91-186A-0F83-33675D2E3947}"/>
          </ac:cxnSpMkLst>
        </pc:cxnChg>
        <pc:cxnChg chg="add mod">
          <ac:chgData name="Simon Miles" userId="2b49e91f-7df8-4ded-b5cf-5e913f149054" providerId="ADAL" clId="{24436FA4-A33E-44D7-8AEE-2467E3619D29}" dt="2023-05-11T13:27:44.019" v="1752" actId="1038"/>
          <ac:cxnSpMkLst>
            <pc:docMk/>
            <pc:sldMk cId="4108035690" sldId="263"/>
            <ac:cxnSpMk id="64" creationId="{9FEA93A7-AB2B-876F-337C-E484DF0A58D4}"/>
          </ac:cxnSpMkLst>
        </pc:cxnChg>
        <pc:cxnChg chg="add mod">
          <ac:chgData name="Simon Miles" userId="2b49e91f-7df8-4ded-b5cf-5e913f149054" providerId="ADAL" clId="{24436FA4-A33E-44D7-8AEE-2467E3619D29}" dt="2023-05-11T13:28:14.680" v="1756" actId="1076"/>
          <ac:cxnSpMkLst>
            <pc:docMk/>
            <pc:sldMk cId="4108035690" sldId="263"/>
            <ac:cxnSpMk id="67" creationId="{F9FA349F-9CF7-58EF-DB7A-D4CFAE8E58FF}"/>
          </ac:cxnSpMkLst>
        </pc:cxnChg>
        <pc:cxnChg chg="add mod">
          <ac:chgData name="Simon Miles" userId="2b49e91f-7df8-4ded-b5cf-5e913f149054" providerId="ADAL" clId="{24436FA4-A33E-44D7-8AEE-2467E3619D29}" dt="2023-05-11T13:28:14.680" v="1756" actId="1076"/>
          <ac:cxnSpMkLst>
            <pc:docMk/>
            <pc:sldMk cId="4108035690" sldId="263"/>
            <ac:cxnSpMk id="70" creationId="{1B1CD087-2B25-3E96-0100-64349BE99457}"/>
          </ac:cxnSpMkLst>
        </pc:cxnChg>
        <pc:cxnChg chg="add mod">
          <ac:chgData name="Simon Miles" userId="2b49e91f-7df8-4ded-b5cf-5e913f149054" providerId="ADAL" clId="{24436FA4-A33E-44D7-8AEE-2467E3619D29}" dt="2023-05-11T13:30:04.085" v="1798" actId="692"/>
          <ac:cxnSpMkLst>
            <pc:docMk/>
            <pc:sldMk cId="4108035690" sldId="263"/>
            <ac:cxnSpMk id="82" creationId="{A2AF7250-BC29-E674-477D-4038E00FF3AE}"/>
          </ac:cxnSpMkLst>
        </pc:cxnChg>
        <pc:cxnChg chg="add mod">
          <ac:chgData name="Simon Miles" userId="2b49e91f-7df8-4ded-b5cf-5e913f149054" providerId="ADAL" clId="{24436FA4-A33E-44D7-8AEE-2467E3619D29}" dt="2023-05-11T13:30:49.012" v="1801" actId="14100"/>
          <ac:cxnSpMkLst>
            <pc:docMk/>
            <pc:sldMk cId="4108035690" sldId="263"/>
            <ac:cxnSpMk id="85" creationId="{F2EE0508-7A19-3EB4-74A8-ED4D5306F16E}"/>
          </ac:cxnSpMkLst>
        </pc:cxnChg>
        <pc:cxnChg chg="add mod">
          <ac:chgData name="Simon Miles" userId="2b49e91f-7df8-4ded-b5cf-5e913f149054" providerId="ADAL" clId="{24436FA4-A33E-44D7-8AEE-2467E3619D29}" dt="2023-05-11T13:31:04.235" v="1804" actId="14100"/>
          <ac:cxnSpMkLst>
            <pc:docMk/>
            <pc:sldMk cId="4108035690" sldId="263"/>
            <ac:cxnSpMk id="88" creationId="{DD0C7811-5D0C-EF79-7685-6A86632E4547}"/>
          </ac:cxnSpMkLst>
        </pc:cxnChg>
      </pc:sldChg>
      <pc:sldChg chg="addSp delSp modSp add mod">
        <pc:chgData name="Simon Miles" userId="2b49e91f-7df8-4ded-b5cf-5e913f149054" providerId="ADAL" clId="{24436FA4-A33E-44D7-8AEE-2467E3619D29}" dt="2023-05-11T13:32:12.778" v="1818" actId="478"/>
        <pc:sldMkLst>
          <pc:docMk/>
          <pc:sldMk cId="4058571767" sldId="264"/>
        </pc:sldMkLst>
        <pc:spChg chg="mod">
          <ac:chgData name="Simon Miles" userId="2b49e91f-7df8-4ded-b5cf-5e913f149054" providerId="ADAL" clId="{24436FA4-A33E-44D7-8AEE-2467E3619D29}" dt="2023-05-11T12:44:15.316" v="1121" actId="20577"/>
          <ac:spMkLst>
            <pc:docMk/>
            <pc:sldMk cId="4058571767" sldId="264"/>
            <ac:spMk id="2" creationId="{3BBDD014-FE51-2E27-0740-5F81B21AFF01}"/>
          </ac:spMkLst>
        </pc:spChg>
        <pc:spChg chg="del mod">
          <ac:chgData name="Simon Miles" userId="2b49e91f-7df8-4ded-b5cf-5e913f149054" providerId="ADAL" clId="{24436FA4-A33E-44D7-8AEE-2467E3619D29}" dt="2023-05-11T12:44:25.698" v="1123" actId="478"/>
          <ac:spMkLst>
            <pc:docMk/>
            <pc:sldMk cId="4058571767" sldId="264"/>
            <ac:spMk id="3" creationId="{BFB8D4EB-D462-ABE4-C820-4D49A62BB7D0}"/>
          </ac:spMkLst>
        </pc:spChg>
        <pc:spChg chg="add mod">
          <ac:chgData name="Simon Miles" userId="2b49e91f-7df8-4ded-b5cf-5e913f149054" providerId="ADAL" clId="{24436FA4-A33E-44D7-8AEE-2467E3619D29}" dt="2023-05-11T13:06:06.687" v="1240" actId="13822"/>
          <ac:spMkLst>
            <pc:docMk/>
            <pc:sldMk cId="4058571767" sldId="264"/>
            <ac:spMk id="6" creationId="{1A4E5E9F-6681-5F58-C9C5-F7BF02BF3EB3}"/>
          </ac:spMkLst>
        </pc:spChg>
        <pc:spChg chg="add mod">
          <ac:chgData name="Simon Miles" userId="2b49e91f-7df8-4ded-b5cf-5e913f149054" providerId="ADAL" clId="{24436FA4-A33E-44D7-8AEE-2467E3619D29}" dt="2023-05-11T13:06:06.687" v="1240" actId="13822"/>
          <ac:spMkLst>
            <pc:docMk/>
            <pc:sldMk cId="4058571767" sldId="264"/>
            <ac:spMk id="7" creationId="{D8F2C9E9-994B-BB87-7368-FC3FA049C18D}"/>
          </ac:spMkLst>
        </pc:spChg>
        <pc:spChg chg="add mod">
          <ac:chgData name="Simon Miles" userId="2b49e91f-7df8-4ded-b5cf-5e913f149054" providerId="ADAL" clId="{24436FA4-A33E-44D7-8AEE-2467E3619D29}" dt="2023-05-11T13:06:23.222" v="1242" actId="13822"/>
          <ac:spMkLst>
            <pc:docMk/>
            <pc:sldMk cId="4058571767" sldId="264"/>
            <ac:spMk id="8" creationId="{11E2993B-5F8B-E0CE-27F8-9905ABBFE6F1}"/>
          </ac:spMkLst>
        </pc:spChg>
        <pc:spChg chg="add mod">
          <ac:chgData name="Simon Miles" userId="2b49e91f-7df8-4ded-b5cf-5e913f149054" providerId="ADAL" clId="{24436FA4-A33E-44D7-8AEE-2467E3619D29}" dt="2023-05-11T13:06:23.222" v="1242" actId="13822"/>
          <ac:spMkLst>
            <pc:docMk/>
            <pc:sldMk cId="4058571767" sldId="264"/>
            <ac:spMk id="9" creationId="{1895A3F1-6BA3-58DA-D113-A3E330FF22CB}"/>
          </ac:spMkLst>
        </pc:spChg>
        <pc:spChg chg="add mod">
          <ac:chgData name="Simon Miles" userId="2b49e91f-7df8-4ded-b5cf-5e913f149054" providerId="ADAL" clId="{24436FA4-A33E-44D7-8AEE-2467E3619D29}" dt="2023-05-11T13:06:23.222" v="1242" actId="13822"/>
          <ac:spMkLst>
            <pc:docMk/>
            <pc:sldMk cId="4058571767" sldId="264"/>
            <ac:spMk id="10" creationId="{B5316A40-DCA4-1969-FDB4-215F065DC34E}"/>
          </ac:spMkLst>
        </pc:spChg>
        <pc:spChg chg="add del">
          <ac:chgData name="Simon Miles" userId="2b49e91f-7df8-4ded-b5cf-5e913f149054" providerId="ADAL" clId="{24436FA4-A33E-44D7-8AEE-2467E3619D29}" dt="2023-05-11T12:55:08.795" v="1153" actId="22"/>
          <ac:spMkLst>
            <pc:docMk/>
            <pc:sldMk cId="4058571767" sldId="264"/>
            <ac:spMk id="12" creationId="{12BAF385-F80E-83CA-BD6D-5133F7F8DD14}"/>
          </ac:spMkLst>
        </pc:spChg>
        <pc:spChg chg="add del">
          <ac:chgData name="Simon Miles" userId="2b49e91f-7df8-4ded-b5cf-5e913f149054" providerId="ADAL" clId="{24436FA4-A33E-44D7-8AEE-2467E3619D29}" dt="2023-05-11T12:55:11.415" v="1155" actId="478"/>
          <ac:spMkLst>
            <pc:docMk/>
            <pc:sldMk cId="4058571767" sldId="264"/>
            <ac:spMk id="14" creationId="{F546C474-F63C-B4FE-F963-8937F9336746}"/>
          </ac:spMkLst>
        </pc:spChg>
        <pc:spChg chg="add mod">
          <ac:chgData name="Simon Miles" userId="2b49e91f-7df8-4ded-b5cf-5e913f149054" providerId="ADAL" clId="{24436FA4-A33E-44D7-8AEE-2467E3619D29}" dt="2023-05-11T13:06:23.222" v="1242" actId="13822"/>
          <ac:spMkLst>
            <pc:docMk/>
            <pc:sldMk cId="4058571767" sldId="264"/>
            <ac:spMk id="15" creationId="{E8BF0352-3062-DB3A-952E-15A8B1B666F3}"/>
          </ac:spMkLst>
        </pc:spChg>
        <pc:spChg chg="add mod">
          <ac:chgData name="Simon Miles" userId="2b49e91f-7df8-4ded-b5cf-5e913f149054" providerId="ADAL" clId="{24436FA4-A33E-44D7-8AEE-2467E3619D29}" dt="2023-05-11T13:08:23.413" v="1254" actId="1076"/>
          <ac:spMkLst>
            <pc:docMk/>
            <pc:sldMk cId="4058571767" sldId="264"/>
            <ac:spMk id="16" creationId="{9F6D55DA-9122-13D6-9D68-2F57144010D1}"/>
          </ac:spMkLst>
        </pc:spChg>
        <pc:spChg chg="add mod">
          <ac:chgData name="Simon Miles" userId="2b49e91f-7df8-4ded-b5cf-5e913f149054" providerId="ADAL" clId="{24436FA4-A33E-44D7-8AEE-2467E3619D29}" dt="2023-05-11T13:07:04.165" v="1247" actId="1076"/>
          <ac:spMkLst>
            <pc:docMk/>
            <pc:sldMk cId="4058571767" sldId="264"/>
            <ac:spMk id="17" creationId="{D8FB62AB-71A1-A027-5560-EF3EB7360D26}"/>
          </ac:spMkLst>
        </pc:spChg>
        <pc:spChg chg="add mod">
          <ac:chgData name="Simon Miles" userId="2b49e91f-7df8-4ded-b5cf-5e913f149054" providerId="ADAL" clId="{24436FA4-A33E-44D7-8AEE-2467E3619D29}" dt="2023-05-11T13:09:09.940" v="1265" actId="20577"/>
          <ac:spMkLst>
            <pc:docMk/>
            <pc:sldMk cId="4058571767" sldId="264"/>
            <ac:spMk id="18" creationId="{168FD9F2-FD14-1639-4E10-A779E00A92FB}"/>
          </ac:spMkLst>
        </pc:spChg>
        <pc:spChg chg="add mod">
          <ac:chgData name="Simon Miles" userId="2b49e91f-7df8-4ded-b5cf-5e913f149054" providerId="ADAL" clId="{24436FA4-A33E-44D7-8AEE-2467E3619D29}" dt="2023-05-11T13:07:29.967" v="1249" actId="13822"/>
          <ac:spMkLst>
            <pc:docMk/>
            <pc:sldMk cId="4058571767" sldId="264"/>
            <ac:spMk id="19" creationId="{A2EB89F4-1537-E72E-8D92-6FD066E41F70}"/>
          </ac:spMkLst>
        </pc:spChg>
        <pc:spChg chg="add mod">
          <ac:chgData name="Simon Miles" userId="2b49e91f-7df8-4ded-b5cf-5e913f149054" providerId="ADAL" clId="{24436FA4-A33E-44D7-8AEE-2467E3619D29}" dt="2023-05-11T13:07:29.967" v="1249" actId="13822"/>
          <ac:spMkLst>
            <pc:docMk/>
            <pc:sldMk cId="4058571767" sldId="264"/>
            <ac:spMk id="20" creationId="{1E6FA9C7-9303-85D0-060B-335BECF5BA4C}"/>
          </ac:spMkLst>
        </pc:spChg>
        <pc:spChg chg="add mod">
          <ac:chgData name="Simon Miles" userId="2b49e91f-7df8-4ded-b5cf-5e913f149054" providerId="ADAL" clId="{24436FA4-A33E-44D7-8AEE-2467E3619D29}" dt="2023-05-11T13:07:29.967" v="1249" actId="13822"/>
          <ac:spMkLst>
            <pc:docMk/>
            <pc:sldMk cId="4058571767" sldId="264"/>
            <ac:spMk id="21" creationId="{D1ACE008-A877-DEED-129F-8EFD5F7E4A78}"/>
          </ac:spMkLst>
        </pc:spChg>
        <pc:spChg chg="add mod">
          <ac:chgData name="Simon Miles" userId="2b49e91f-7df8-4ded-b5cf-5e913f149054" providerId="ADAL" clId="{24436FA4-A33E-44D7-8AEE-2467E3619D29}" dt="2023-05-11T13:08:23.413" v="1254" actId="1076"/>
          <ac:spMkLst>
            <pc:docMk/>
            <pc:sldMk cId="4058571767" sldId="264"/>
            <ac:spMk id="22" creationId="{CA8BE32E-4562-7920-DDC8-B8C878E2E2C7}"/>
          </ac:spMkLst>
        </pc:spChg>
        <pc:spChg chg="add mod">
          <ac:chgData name="Simon Miles" userId="2b49e91f-7df8-4ded-b5cf-5e913f149054" providerId="ADAL" clId="{24436FA4-A33E-44D7-8AEE-2467E3619D29}" dt="2023-05-11T13:08:23.413" v="1254" actId="1076"/>
          <ac:spMkLst>
            <pc:docMk/>
            <pc:sldMk cId="4058571767" sldId="264"/>
            <ac:spMk id="23" creationId="{9A1AE4C0-9576-B091-E3E7-B7260DCA16A8}"/>
          </ac:spMkLst>
        </pc:spChg>
        <pc:spChg chg="add mod">
          <ac:chgData name="Simon Miles" userId="2b49e91f-7df8-4ded-b5cf-5e913f149054" providerId="ADAL" clId="{24436FA4-A33E-44D7-8AEE-2467E3619D29}" dt="2023-05-11T13:08:23.413" v="1254" actId="1076"/>
          <ac:spMkLst>
            <pc:docMk/>
            <pc:sldMk cId="4058571767" sldId="264"/>
            <ac:spMk id="24" creationId="{9FE523C3-0596-FD57-1EF1-E7BB8FB93E0F}"/>
          </ac:spMkLst>
        </pc:spChg>
        <pc:spChg chg="add mod">
          <ac:chgData name="Simon Miles" userId="2b49e91f-7df8-4ded-b5cf-5e913f149054" providerId="ADAL" clId="{24436FA4-A33E-44D7-8AEE-2467E3619D29}" dt="2023-05-11T13:08:23.413" v="1254" actId="1076"/>
          <ac:spMkLst>
            <pc:docMk/>
            <pc:sldMk cId="4058571767" sldId="264"/>
            <ac:spMk id="25" creationId="{337E00C0-1574-0D26-1B1E-637ED7673BE8}"/>
          </ac:spMkLst>
        </pc:spChg>
        <pc:spChg chg="add del mod">
          <ac:chgData name="Simon Miles" userId="2b49e91f-7df8-4ded-b5cf-5e913f149054" providerId="ADAL" clId="{24436FA4-A33E-44D7-8AEE-2467E3619D29}" dt="2023-05-11T13:32:12.778" v="1818" actId="478"/>
          <ac:spMkLst>
            <pc:docMk/>
            <pc:sldMk cId="4058571767" sldId="264"/>
            <ac:spMk id="26" creationId="{D4111CE2-A881-B39F-B05F-9C4B1AD2E651}"/>
          </ac:spMkLst>
        </pc:spChg>
      </pc:sldChg>
      <pc:sldChg chg="add setBg">
        <pc:chgData name="Simon Miles" userId="2b49e91f-7df8-4ded-b5cf-5e913f149054" providerId="ADAL" clId="{24436FA4-A33E-44D7-8AEE-2467E3619D29}" dt="2023-05-11T13:55:27.226" v="1819"/>
        <pc:sldMkLst>
          <pc:docMk/>
          <pc:sldMk cId="944934536" sldId="265"/>
        </pc:sldMkLst>
      </pc:sldChg>
      <pc:sldChg chg="add setBg">
        <pc:chgData name="Simon Miles" userId="2b49e91f-7df8-4ded-b5cf-5e913f149054" providerId="ADAL" clId="{24436FA4-A33E-44D7-8AEE-2467E3619D29}" dt="2023-05-11T13:55:27.226" v="1819"/>
        <pc:sldMkLst>
          <pc:docMk/>
          <pc:sldMk cId="1601326127" sldId="266"/>
        </pc:sldMkLst>
      </pc:sldChg>
      <pc:sldChg chg="add setBg">
        <pc:chgData name="Simon Miles" userId="2b49e91f-7df8-4ded-b5cf-5e913f149054" providerId="ADAL" clId="{24436FA4-A33E-44D7-8AEE-2467E3619D29}" dt="2023-05-11T13:55:27.226" v="1819"/>
        <pc:sldMkLst>
          <pc:docMk/>
          <pc:sldMk cId="3132506488" sldId="267"/>
        </pc:sldMkLst>
      </pc:sldChg>
      <pc:sldChg chg="modSp add mod setBg">
        <pc:chgData name="Simon Miles" userId="2b49e91f-7df8-4ded-b5cf-5e913f149054" providerId="ADAL" clId="{24436FA4-A33E-44D7-8AEE-2467E3619D29}" dt="2023-05-11T13:56:54.670" v="1867" actId="20577"/>
        <pc:sldMkLst>
          <pc:docMk/>
          <pc:sldMk cId="314386324" sldId="268"/>
        </pc:sldMkLst>
        <pc:spChg chg="mod">
          <ac:chgData name="Simon Miles" userId="2b49e91f-7df8-4ded-b5cf-5e913f149054" providerId="ADAL" clId="{24436FA4-A33E-44D7-8AEE-2467E3619D29}" dt="2023-05-11T13:56:54.670" v="1867" actId="20577"/>
          <ac:spMkLst>
            <pc:docMk/>
            <pc:sldMk cId="314386324" sldId="268"/>
            <ac:spMk id="3" creationId="{FF59C431-7793-41CA-A4C0-766D558D7105}"/>
          </ac:spMkLst>
        </pc:spChg>
      </pc:sldChg>
      <pc:sldMasterChg chg="modSldLayout">
        <pc:chgData name="Simon Miles" userId="2b49e91f-7df8-4ded-b5cf-5e913f149054" providerId="ADAL" clId="{24436FA4-A33E-44D7-8AEE-2467E3619D29}" dt="2023-05-11T11:42:50.837" v="1"/>
        <pc:sldMasterMkLst>
          <pc:docMk/>
          <pc:sldMasterMk cId="117437845" sldId="2147483660"/>
        </pc:sldMasterMkLst>
        <pc:sldLayoutChg chg="delSp mod setBg">
          <pc:chgData name="Simon Miles" userId="2b49e91f-7df8-4ded-b5cf-5e913f149054" providerId="ADAL" clId="{24436FA4-A33E-44D7-8AEE-2467E3619D29}" dt="2023-05-11T11:42:50.837" v="1"/>
          <pc:sldLayoutMkLst>
            <pc:docMk/>
            <pc:sldMasterMk cId="117437845" sldId="2147483660"/>
            <pc:sldLayoutMk cId="565868350" sldId="2147483661"/>
          </pc:sldLayoutMkLst>
          <pc:spChg chg="del">
            <ac:chgData name="Simon Miles" userId="2b49e91f-7df8-4ded-b5cf-5e913f149054" providerId="ADAL" clId="{24436FA4-A33E-44D7-8AEE-2467E3619D29}" dt="2023-05-11T11:42:34.760" v="0" actId="478"/>
            <ac:spMkLst>
              <pc:docMk/>
              <pc:sldMasterMk cId="117437845" sldId="2147483660"/>
              <pc:sldLayoutMk cId="565868350" sldId="2147483661"/>
              <ac:spMk id="8" creationId="{88E846B9-3318-4F48-B5F1-1F828B048ADC}"/>
            </ac:spMkLst>
          </pc:spChg>
        </pc:sldLayoutChg>
      </pc:sldMasterChg>
    </pc:docChg>
  </pc:docChgLst>
  <pc:docChgLst>
    <pc:chgData name="Simon Miles" userId="2b49e91f-7df8-4ded-b5cf-5e913f149054" providerId="ADAL" clId="{E73CED57-F777-44F9-998D-8953B1706C19}"/>
    <pc:docChg chg="undo custSel addSld delSld modSld sldOrd">
      <pc:chgData name="Simon Miles" userId="2b49e91f-7df8-4ded-b5cf-5e913f149054" providerId="ADAL" clId="{E73CED57-F777-44F9-998D-8953B1706C19}" dt="2023-09-28T11:35:42.849" v="9542" actId="20577"/>
      <pc:docMkLst>
        <pc:docMk/>
      </pc:docMkLst>
      <pc:sldChg chg="modSp mod">
        <pc:chgData name="Simon Miles" userId="2b49e91f-7df8-4ded-b5cf-5e913f149054" providerId="ADAL" clId="{E73CED57-F777-44F9-998D-8953B1706C19}" dt="2023-09-24T14:17:21.682" v="1056" actId="20577"/>
        <pc:sldMkLst>
          <pc:docMk/>
          <pc:sldMk cId="2614885710" sldId="257"/>
        </pc:sldMkLst>
        <pc:spChg chg="mod">
          <ac:chgData name="Simon Miles" userId="2b49e91f-7df8-4ded-b5cf-5e913f149054" providerId="ADAL" clId="{E73CED57-F777-44F9-998D-8953B1706C19}" dt="2023-09-24T14:17:21.682" v="1056" actId="20577"/>
          <ac:spMkLst>
            <pc:docMk/>
            <pc:sldMk cId="2614885710" sldId="257"/>
            <ac:spMk id="2" creationId="{AA139E12-F980-4110-B394-FFE2B39CD4CA}"/>
          </ac:spMkLst>
        </pc:spChg>
      </pc:sldChg>
      <pc:sldChg chg="modSp mod">
        <pc:chgData name="Simon Miles" userId="2b49e91f-7df8-4ded-b5cf-5e913f149054" providerId="ADAL" clId="{E73CED57-F777-44F9-998D-8953B1706C19}" dt="2023-09-28T11:35:18.381" v="9520" actId="20577"/>
        <pc:sldMkLst>
          <pc:docMk/>
          <pc:sldMk cId="3003549805" sldId="263"/>
        </pc:sldMkLst>
        <pc:spChg chg="mod">
          <ac:chgData name="Simon Miles" userId="2b49e91f-7df8-4ded-b5cf-5e913f149054" providerId="ADAL" clId="{E73CED57-F777-44F9-998D-8953B1706C19}" dt="2023-09-28T11:33:05.463" v="9391" actId="20577"/>
          <ac:spMkLst>
            <pc:docMk/>
            <pc:sldMk cId="3003549805" sldId="263"/>
            <ac:spMk id="2" creationId="{3BBDD014-FE51-2E27-0740-5F81B21AFF01}"/>
          </ac:spMkLst>
        </pc:spChg>
        <pc:spChg chg="mod">
          <ac:chgData name="Simon Miles" userId="2b49e91f-7df8-4ded-b5cf-5e913f149054" providerId="ADAL" clId="{E73CED57-F777-44F9-998D-8953B1706C19}" dt="2023-09-28T11:35:18.381" v="9520" actId="20577"/>
          <ac:spMkLst>
            <pc:docMk/>
            <pc:sldMk cId="3003549805" sldId="263"/>
            <ac:spMk id="9" creationId="{8AB9F5EF-7EF9-AF5C-0218-C25A8B7F1CCF}"/>
          </ac:spMkLst>
        </pc:spChg>
      </pc:sldChg>
      <pc:sldChg chg="del">
        <pc:chgData name="Simon Miles" userId="2b49e91f-7df8-4ded-b5cf-5e913f149054" providerId="ADAL" clId="{E73CED57-F777-44F9-998D-8953B1706C19}" dt="2023-09-24T14:17:44.534" v="1057" actId="47"/>
        <pc:sldMkLst>
          <pc:docMk/>
          <pc:sldMk cId="889514333" sldId="271"/>
        </pc:sldMkLst>
      </pc:sldChg>
      <pc:sldChg chg="del">
        <pc:chgData name="Simon Miles" userId="2b49e91f-7df8-4ded-b5cf-5e913f149054" providerId="ADAL" clId="{E73CED57-F777-44F9-998D-8953B1706C19}" dt="2023-09-24T14:17:44.534" v="1057" actId="47"/>
        <pc:sldMkLst>
          <pc:docMk/>
          <pc:sldMk cId="2346007158" sldId="272"/>
        </pc:sldMkLst>
      </pc:sldChg>
      <pc:sldChg chg="del">
        <pc:chgData name="Simon Miles" userId="2b49e91f-7df8-4ded-b5cf-5e913f149054" providerId="ADAL" clId="{E73CED57-F777-44F9-998D-8953B1706C19}" dt="2023-09-24T14:17:44.534" v="1057" actId="47"/>
        <pc:sldMkLst>
          <pc:docMk/>
          <pc:sldMk cId="846436316" sldId="273"/>
        </pc:sldMkLst>
      </pc:sldChg>
      <pc:sldChg chg="del">
        <pc:chgData name="Simon Miles" userId="2b49e91f-7df8-4ded-b5cf-5e913f149054" providerId="ADAL" clId="{E73CED57-F777-44F9-998D-8953B1706C19}" dt="2023-09-24T14:17:44.534" v="1057" actId="47"/>
        <pc:sldMkLst>
          <pc:docMk/>
          <pc:sldMk cId="1193611472" sldId="274"/>
        </pc:sldMkLst>
      </pc:sldChg>
      <pc:sldChg chg="del">
        <pc:chgData name="Simon Miles" userId="2b49e91f-7df8-4ded-b5cf-5e913f149054" providerId="ADAL" clId="{E73CED57-F777-44F9-998D-8953B1706C19}" dt="2023-09-24T14:17:44.534" v="1057" actId="47"/>
        <pc:sldMkLst>
          <pc:docMk/>
          <pc:sldMk cId="1175886170" sldId="275"/>
        </pc:sldMkLst>
      </pc:sldChg>
      <pc:sldChg chg="del">
        <pc:chgData name="Simon Miles" userId="2b49e91f-7df8-4ded-b5cf-5e913f149054" providerId="ADAL" clId="{E73CED57-F777-44F9-998D-8953B1706C19}" dt="2023-09-24T14:17:44.534" v="1057" actId="47"/>
        <pc:sldMkLst>
          <pc:docMk/>
          <pc:sldMk cId="2579170610" sldId="276"/>
        </pc:sldMkLst>
      </pc:sldChg>
      <pc:sldChg chg="del">
        <pc:chgData name="Simon Miles" userId="2b49e91f-7df8-4ded-b5cf-5e913f149054" providerId="ADAL" clId="{E73CED57-F777-44F9-998D-8953B1706C19}" dt="2023-09-24T14:17:44.534" v="1057" actId="47"/>
        <pc:sldMkLst>
          <pc:docMk/>
          <pc:sldMk cId="193884899" sldId="277"/>
        </pc:sldMkLst>
      </pc:sldChg>
      <pc:sldChg chg="modSp add mod">
        <pc:chgData name="Simon Miles" userId="2b49e91f-7df8-4ded-b5cf-5e913f149054" providerId="ADAL" clId="{E73CED57-F777-44F9-998D-8953B1706C19}" dt="2023-09-27T16:04:23.182" v="6434" actId="207"/>
        <pc:sldMkLst>
          <pc:docMk/>
          <pc:sldMk cId="3573714827" sldId="278"/>
        </pc:sldMkLst>
        <pc:spChg chg="mod">
          <ac:chgData name="Simon Miles" userId="2b49e91f-7df8-4ded-b5cf-5e913f149054" providerId="ADAL" clId="{E73CED57-F777-44F9-998D-8953B1706C19}" dt="2023-09-27T15:58:34.405" v="5524" actId="20577"/>
          <ac:spMkLst>
            <pc:docMk/>
            <pc:sldMk cId="3573714827" sldId="278"/>
            <ac:spMk id="2" creationId="{3BBDD014-FE51-2E27-0740-5F81B21AFF01}"/>
          </ac:spMkLst>
        </pc:spChg>
        <pc:spChg chg="mod">
          <ac:chgData name="Simon Miles" userId="2b49e91f-7df8-4ded-b5cf-5e913f149054" providerId="ADAL" clId="{E73CED57-F777-44F9-998D-8953B1706C19}" dt="2023-09-27T16:04:23.182" v="6434" actId="207"/>
          <ac:spMkLst>
            <pc:docMk/>
            <pc:sldMk cId="3573714827" sldId="278"/>
            <ac:spMk id="9" creationId="{8AB9F5EF-7EF9-AF5C-0218-C25A8B7F1CCF}"/>
          </ac:spMkLst>
        </pc:spChg>
      </pc:sldChg>
      <pc:sldChg chg="modSp add mod">
        <pc:chgData name="Simon Miles" userId="2b49e91f-7df8-4ded-b5cf-5e913f149054" providerId="ADAL" clId="{E73CED57-F777-44F9-998D-8953B1706C19}" dt="2023-09-28T09:49:52.057" v="9022" actId="255"/>
        <pc:sldMkLst>
          <pc:docMk/>
          <pc:sldMk cId="2623451027" sldId="279"/>
        </pc:sldMkLst>
        <pc:spChg chg="mod">
          <ac:chgData name="Simon Miles" userId="2b49e91f-7df8-4ded-b5cf-5e913f149054" providerId="ADAL" clId="{E73CED57-F777-44F9-998D-8953B1706C19}" dt="2023-09-27T15:48:19.818" v="4501" actId="20577"/>
          <ac:spMkLst>
            <pc:docMk/>
            <pc:sldMk cId="2623451027" sldId="279"/>
            <ac:spMk id="2" creationId="{3BBDD014-FE51-2E27-0740-5F81B21AFF01}"/>
          </ac:spMkLst>
        </pc:spChg>
        <pc:spChg chg="mod">
          <ac:chgData name="Simon Miles" userId="2b49e91f-7df8-4ded-b5cf-5e913f149054" providerId="ADAL" clId="{E73CED57-F777-44F9-998D-8953B1706C19}" dt="2023-09-28T09:49:52.057" v="9022" actId="255"/>
          <ac:spMkLst>
            <pc:docMk/>
            <pc:sldMk cId="2623451027" sldId="279"/>
            <ac:spMk id="9" creationId="{8AB9F5EF-7EF9-AF5C-0218-C25A8B7F1CCF}"/>
          </ac:spMkLst>
        </pc:spChg>
      </pc:sldChg>
      <pc:sldChg chg="add del">
        <pc:chgData name="Simon Miles" userId="2b49e91f-7df8-4ded-b5cf-5e913f149054" providerId="ADAL" clId="{E73CED57-F777-44F9-998D-8953B1706C19}" dt="2023-09-24T14:39:21.477" v="1450" actId="47"/>
        <pc:sldMkLst>
          <pc:docMk/>
          <pc:sldMk cId="493662351" sldId="317"/>
        </pc:sldMkLst>
      </pc:sldChg>
      <pc:sldChg chg="delSp modSp add mod setBg">
        <pc:chgData name="Simon Miles" userId="2b49e91f-7df8-4ded-b5cf-5e913f149054" providerId="ADAL" clId="{E73CED57-F777-44F9-998D-8953B1706C19}" dt="2023-09-27T16:05:39.493" v="6439"/>
        <pc:sldMkLst>
          <pc:docMk/>
          <pc:sldMk cId="895271729" sldId="327"/>
        </pc:sldMkLst>
        <pc:spChg chg="del">
          <ac:chgData name="Simon Miles" userId="2b49e91f-7df8-4ded-b5cf-5e913f149054" providerId="ADAL" clId="{E73CED57-F777-44F9-998D-8953B1706C19}" dt="2023-09-27T16:05:20.098" v="6436" actId="478"/>
          <ac:spMkLst>
            <pc:docMk/>
            <pc:sldMk cId="895271729" sldId="327"/>
            <ac:spMk id="2" creationId="{00000000-0000-0000-0000-000000000000}"/>
          </ac:spMkLst>
        </pc:spChg>
        <pc:spChg chg="del">
          <ac:chgData name="Simon Miles" userId="2b49e91f-7df8-4ded-b5cf-5e913f149054" providerId="ADAL" clId="{E73CED57-F777-44F9-998D-8953B1706C19}" dt="2023-09-27T16:05:21.458" v="6437" actId="478"/>
          <ac:spMkLst>
            <pc:docMk/>
            <pc:sldMk cId="895271729" sldId="327"/>
            <ac:spMk id="3" creationId="{00000000-0000-0000-0000-000000000000}"/>
          </ac:spMkLst>
        </pc:spChg>
        <pc:picChg chg="mod modCrop">
          <ac:chgData name="Simon Miles" userId="2b49e91f-7df8-4ded-b5cf-5e913f149054" providerId="ADAL" clId="{E73CED57-F777-44F9-998D-8953B1706C19}" dt="2023-09-24T14:33:33.464" v="1411" actId="1076"/>
          <ac:picMkLst>
            <pc:docMk/>
            <pc:sldMk cId="895271729" sldId="327"/>
            <ac:picMk id="1026" creationId="{00000000-0000-0000-0000-000000000000}"/>
          </ac:picMkLst>
        </pc:picChg>
      </pc:sldChg>
      <pc:sldChg chg="addSp delSp modSp add mod setBg">
        <pc:chgData name="Simon Miles" userId="2b49e91f-7df8-4ded-b5cf-5e913f149054" providerId="ADAL" clId="{E73CED57-F777-44F9-998D-8953B1706C19}" dt="2023-09-27T16:05:50.386" v="6440"/>
        <pc:sldMkLst>
          <pc:docMk/>
          <pc:sldMk cId="754610186" sldId="328"/>
        </pc:sldMkLst>
        <pc:spChg chg="del">
          <ac:chgData name="Simon Miles" userId="2b49e91f-7df8-4ded-b5cf-5e913f149054" providerId="ADAL" clId="{E73CED57-F777-44F9-998D-8953B1706C19}" dt="2023-09-27T16:05:14.585" v="6435" actId="478"/>
          <ac:spMkLst>
            <pc:docMk/>
            <pc:sldMk cId="754610186" sldId="328"/>
            <ac:spMk id="2" creationId="{00000000-0000-0000-0000-000000000000}"/>
          </ac:spMkLst>
        </pc:spChg>
        <pc:spChg chg="del">
          <ac:chgData name="Simon Miles" userId="2b49e91f-7df8-4ded-b5cf-5e913f149054" providerId="ADAL" clId="{E73CED57-F777-44F9-998D-8953B1706C19}" dt="2023-09-27T16:05:24.368" v="6438" actId="478"/>
          <ac:spMkLst>
            <pc:docMk/>
            <pc:sldMk cId="754610186" sldId="328"/>
            <ac:spMk id="3" creationId="{00000000-0000-0000-0000-000000000000}"/>
          </ac:spMkLst>
        </pc:spChg>
        <pc:spChg chg="del">
          <ac:chgData name="Simon Miles" userId="2b49e91f-7df8-4ded-b5cf-5e913f149054" providerId="ADAL" clId="{E73CED57-F777-44F9-998D-8953B1706C19}" dt="2023-09-24T14:30:09.924" v="1064" actId="478"/>
          <ac:spMkLst>
            <pc:docMk/>
            <pc:sldMk cId="754610186" sldId="328"/>
            <ac:spMk id="4" creationId="{00000000-0000-0000-0000-000000000000}"/>
          </ac:spMkLst>
        </pc:spChg>
        <pc:spChg chg="mod">
          <ac:chgData name="Simon Miles" userId="2b49e91f-7df8-4ded-b5cf-5e913f149054" providerId="ADAL" clId="{E73CED57-F777-44F9-998D-8953B1706C19}" dt="2023-09-24T14:34:21.321" v="1415" actId="1076"/>
          <ac:spMkLst>
            <pc:docMk/>
            <pc:sldMk cId="754610186" sldId="328"/>
            <ac:spMk id="5" creationId="{00000000-0000-0000-0000-000000000000}"/>
          </ac:spMkLst>
        </pc:spChg>
        <pc:picChg chg="add mod ord">
          <ac:chgData name="Simon Miles" userId="2b49e91f-7df8-4ded-b5cf-5e913f149054" providerId="ADAL" clId="{E73CED57-F777-44F9-998D-8953B1706C19}" dt="2023-09-24T14:34:16.197" v="1414" actId="167"/>
          <ac:picMkLst>
            <pc:docMk/>
            <pc:sldMk cId="754610186" sldId="328"/>
            <ac:picMk id="7" creationId="{3B4004EC-777B-B0DD-EC69-ED83491186D2}"/>
          </ac:picMkLst>
        </pc:picChg>
        <pc:picChg chg="del">
          <ac:chgData name="Simon Miles" userId="2b49e91f-7df8-4ded-b5cf-5e913f149054" providerId="ADAL" clId="{E73CED57-F777-44F9-998D-8953B1706C19}" dt="2023-09-24T14:34:08.946" v="1412" actId="478"/>
          <ac:picMkLst>
            <pc:docMk/>
            <pc:sldMk cId="754610186" sldId="328"/>
            <ac:picMk id="1026" creationId="{00000000-0000-0000-0000-000000000000}"/>
          </ac:picMkLst>
        </pc:picChg>
      </pc:sldChg>
      <pc:sldChg chg="modSp add del mod">
        <pc:chgData name="Simon Miles" userId="2b49e91f-7df8-4ded-b5cf-5e913f149054" providerId="ADAL" clId="{E73CED57-F777-44F9-998D-8953B1706C19}" dt="2023-09-24T14:39:37.955" v="1452" actId="47"/>
        <pc:sldMkLst>
          <pc:docMk/>
          <pc:sldMk cId="589186406" sldId="330"/>
        </pc:sldMkLst>
        <pc:spChg chg="mod">
          <ac:chgData name="Simon Miles" userId="2b49e91f-7df8-4ded-b5cf-5e913f149054" providerId="ADAL" clId="{E73CED57-F777-44F9-998D-8953B1706C19}" dt="2023-09-24T14:39:17.918" v="1449" actId="255"/>
          <ac:spMkLst>
            <pc:docMk/>
            <pc:sldMk cId="589186406" sldId="330"/>
            <ac:spMk id="3" creationId="{00000000-0000-0000-0000-000000000000}"/>
          </ac:spMkLst>
        </pc:spChg>
      </pc:sldChg>
      <pc:sldChg chg="add del">
        <pc:chgData name="Simon Miles" userId="2b49e91f-7df8-4ded-b5cf-5e913f149054" providerId="ADAL" clId="{E73CED57-F777-44F9-998D-8953B1706C19}" dt="2023-09-24T14:38:34.212" v="1442" actId="47"/>
        <pc:sldMkLst>
          <pc:docMk/>
          <pc:sldMk cId="1411235825" sldId="331"/>
        </pc:sldMkLst>
      </pc:sldChg>
      <pc:sldChg chg="modSp add del mod">
        <pc:chgData name="Simon Miles" userId="2b49e91f-7df8-4ded-b5cf-5e913f149054" providerId="ADAL" clId="{E73CED57-F777-44F9-998D-8953B1706C19}" dt="2023-09-24T14:38:08.048" v="1438" actId="47"/>
        <pc:sldMkLst>
          <pc:docMk/>
          <pc:sldMk cId="1633837947" sldId="332"/>
        </pc:sldMkLst>
        <pc:spChg chg="mod">
          <ac:chgData name="Simon Miles" userId="2b49e91f-7df8-4ded-b5cf-5e913f149054" providerId="ADAL" clId="{E73CED57-F777-44F9-998D-8953B1706C19}" dt="2023-09-24T14:28:50.140" v="1059" actId="27636"/>
          <ac:spMkLst>
            <pc:docMk/>
            <pc:sldMk cId="1633837947" sldId="332"/>
            <ac:spMk id="3" creationId="{00000000-0000-0000-0000-000000000000}"/>
          </ac:spMkLst>
        </pc:spChg>
      </pc:sldChg>
      <pc:sldChg chg="modSp add del mod">
        <pc:chgData name="Simon Miles" userId="2b49e91f-7df8-4ded-b5cf-5e913f149054" providerId="ADAL" clId="{E73CED57-F777-44F9-998D-8953B1706C19}" dt="2023-09-24T14:39:28.472" v="1451" actId="47"/>
        <pc:sldMkLst>
          <pc:docMk/>
          <pc:sldMk cId="2374991114" sldId="333"/>
        </pc:sldMkLst>
        <pc:spChg chg="mod">
          <ac:chgData name="Simon Miles" userId="2b49e91f-7df8-4ded-b5cf-5e913f149054" providerId="ADAL" clId="{E73CED57-F777-44F9-998D-8953B1706C19}" dt="2023-09-24T14:36:21.777" v="1422" actId="14100"/>
          <ac:spMkLst>
            <pc:docMk/>
            <pc:sldMk cId="2374991114" sldId="333"/>
            <ac:spMk id="3" creationId="{00000000-0000-0000-0000-000000000000}"/>
          </ac:spMkLst>
        </pc:spChg>
      </pc:sldChg>
      <pc:sldChg chg="modSp add mod">
        <pc:chgData name="Simon Miles" userId="2b49e91f-7df8-4ded-b5cf-5e913f149054" providerId="ADAL" clId="{E73CED57-F777-44F9-998D-8953B1706C19}" dt="2023-09-24T14:42:05.991" v="1489"/>
        <pc:sldMkLst>
          <pc:docMk/>
          <pc:sldMk cId="1339254875" sldId="334"/>
        </pc:sldMkLst>
        <pc:spChg chg="mod">
          <ac:chgData name="Simon Miles" userId="2b49e91f-7df8-4ded-b5cf-5e913f149054" providerId="ADAL" clId="{E73CED57-F777-44F9-998D-8953B1706C19}" dt="2023-09-24T14:42:05.991" v="1489"/>
          <ac:spMkLst>
            <pc:docMk/>
            <pc:sldMk cId="1339254875" sldId="334"/>
            <ac:spMk id="2" creationId="{00000000-0000-0000-0000-000000000000}"/>
          </ac:spMkLst>
        </pc:spChg>
        <pc:spChg chg="mod">
          <ac:chgData name="Simon Miles" userId="2b49e91f-7df8-4ded-b5cf-5e913f149054" providerId="ADAL" clId="{E73CED57-F777-44F9-998D-8953B1706C19}" dt="2023-09-24T14:41:07.570" v="1463" actId="207"/>
          <ac:spMkLst>
            <pc:docMk/>
            <pc:sldMk cId="1339254875" sldId="334"/>
            <ac:spMk id="3" creationId="{00000000-0000-0000-0000-000000000000}"/>
          </ac:spMkLst>
        </pc:spChg>
      </pc:sldChg>
      <pc:sldChg chg="modSp add mod">
        <pc:chgData name="Simon Miles" userId="2b49e91f-7df8-4ded-b5cf-5e913f149054" providerId="ADAL" clId="{E73CED57-F777-44F9-998D-8953B1706C19}" dt="2023-09-24T14:42:08.924" v="1490"/>
        <pc:sldMkLst>
          <pc:docMk/>
          <pc:sldMk cId="3448415212" sldId="335"/>
        </pc:sldMkLst>
        <pc:spChg chg="mod">
          <ac:chgData name="Simon Miles" userId="2b49e91f-7df8-4ded-b5cf-5e913f149054" providerId="ADAL" clId="{E73CED57-F777-44F9-998D-8953B1706C19}" dt="2023-09-24T14:42:08.924" v="1490"/>
          <ac:spMkLst>
            <pc:docMk/>
            <pc:sldMk cId="3448415212" sldId="335"/>
            <ac:spMk id="2" creationId="{00000000-0000-0000-0000-000000000000}"/>
          </ac:spMkLst>
        </pc:spChg>
        <pc:spChg chg="mod">
          <ac:chgData name="Simon Miles" userId="2b49e91f-7df8-4ded-b5cf-5e913f149054" providerId="ADAL" clId="{E73CED57-F777-44F9-998D-8953B1706C19}" dt="2023-09-24T14:41:20.710" v="1466" actId="207"/>
          <ac:spMkLst>
            <pc:docMk/>
            <pc:sldMk cId="3448415212" sldId="335"/>
            <ac:spMk id="3" creationId="{00000000-0000-0000-0000-000000000000}"/>
          </ac:spMkLst>
        </pc:spChg>
      </pc:sldChg>
      <pc:sldChg chg="modSp add mod">
        <pc:chgData name="Simon Miles" userId="2b49e91f-7df8-4ded-b5cf-5e913f149054" providerId="ADAL" clId="{E73CED57-F777-44F9-998D-8953B1706C19}" dt="2023-09-24T14:42:12.246" v="1491"/>
        <pc:sldMkLst>
          <pc:docMk/>
          <pc:sldMk cId="3560330474" sldId="336"/>
        </pc:sldMkLst>
        <pc:spChg chg="mod">
          <ac:chgData name="Simon Miles" userId="2b49e91f-7df8-4ded-b5cf-5e913f149054" providerId="ADAL" clId="{E73CED57-F777-44F9-998D-8953B1706C19}" dt="2023-09-24T14:42:12.246" v="1491"/>
          <ac:spMkLst>
            <pc:docMk/>
            <pc:sldMk cId="3560330474" sldId="336"/>
            <ac:spMk id="2" creationId="{00000000-0000-0000-0000-000000000000}"/>
          </ac:spMkLst>
        </pc:spChg>
        <pc:spChg chg="mod">
          <ac:chgData name="Simon Miles" userId="2b49e91f-7df8-4ded-b5cf-5e913f149054" providerId="ADAL" clId="{E73CED57-F777-44F9-998D-8953B1706C19}" dt="2023-09-24T14:41:40.749" v="1471" actId="207"/>
          <ac:spMkLst>
            <pc:docMk/>
            <pc:sldMk cId="3560330474" sldId="336"/>
            <ac:spMk id="3" creationId="{00000000-0000-0000-0000-000000000000}"/>
          </ac:spMkLst>
        </pc:spChg>
      </pc:sldChg>
      <pc:sldChg chg="modSp add del mod">
        <pc:chgData name="Simon Miles" userId="2b49e91f-7df8-4ded-b5cf-5e913f149054" providerId="ADAL" clId="{E73CED57-F777-44F9-998D-8953B1706C19}" dt="2023-09-24T14:39:52.905" v="1457" actId="47"/>
        <pc:sldMkLst>
          <pc:docMk/>
          <pc:sldMk cId="573343317" sldId="337"/>
        </pc:sldMkLst>
        <pc:spChg chg="mod">
          <ac:chgData name="Simon Miles" userId="2b49e91f-7df8-4ded-b5cf-5e913f149054" providerId="ADAL" clId="{E73CED57-F777-44F9-998D-8953B1706C19}" dt="2023-09-24T14:39:47.579" v="1456" actId="20577"/>
          <ac:spMkLst>
            <pc:docMk/>
            <pc:sldMk cId="573343317" sldId="337"/>
            <ac:spMk id="3" creationId="{00000000-0000-0000-0000-000000000000}"/>
          </ac:spMkLst>
        </pc:spChg>
      </pc:sldChg>
      <pc:sldChg chg="modSp add mod">
        <pc:chgData name="Simon Miles" userId="2b49e91f-7df8-4ded-b5cf-5e913f149054" providerId="ADAL" clId="{E73CED57-F777-44F9-998D-8953B1706C19}" dt="2023-09-24T14:41:58.446" v="1487" actId="20577"/>
        <pc:sldMkLst>
          <pc:docMk/>
          <pc:sldMk cId="3221374004" sldId="338"/>
        </pc:sldMkLst>
        <pc:spChg chg="mod">
          <ac:chgData name="Simon Miles" userId="2b49e91f-7df8-4ded-b5cf-5e913f149054" providerId="ADAL" clId="{E73CED57-F777-44F9-998D-8953B1706C19}" dt="2023-09-24T14:41:58.446" v="1487" actId="20577"/>
          <ac:spMkLst>
            <pc:docMk/>
            <pc:sldMk cId="3221374004" sldId="338"/>
            <ac:spMk id="2" creationId="{00000000-0000-0000-0000-000000000000}"/>
          </ac:spMkLst>
        </pc:spChg>
        <pc:spChg chg="mod">
          <ac:chgData name="Simon Miles" userId="2b49e91f-7df8-4ded-b5cf-5e913f149054" providerId="ADAL" clId="{E73CED57-F777-44F9-998D-8953B1706C19}" dt="2023-09-24T14:40:05.065" v="1459" actId="20577"/>
          <ac:spMkLst>
            <pc:docMk/>
            <pc:sldMk cId="3221374004" sldId="338"/>
            <ac:spMk id="3" creationId="{00000000-0000-0000-0000-000000000000}"/>
          </ac:spMkLst>
        </pc:spChg>
      </pc:sldChg>
      <pc:sldChg chg="modSp add mod">
        <pc:chgData name="Simon Miles" userId="2b49e91f-7df8-4ded-b5cf-5e913f149054" providerId="ADAL" clId="{E73CED57-F777-44F9-998D-8953B1706C19}" dt="2023-09-24T14:42:03.346" v="1488"/>
        <pc:sldMkLst>
          <pc:docMk/>
          <pc:sldMk cId="3634375156" sldId="339"/>
        </pc:sldMkLst>
        <pc:spChg chg="mod">
          <ac:chgData name="Simon Miles" userId="2b49e91f-7df8-4ded-b5cf-5e913f149054" providerId="ADAL" clId="{E73CED57-F777-44F9-998D-8953B1706C19}" dt="2023-09-24T14:42:03.346" v="1488"/>
          <ac:spMkLst>
            <pc:docMk/>
            <pc:sldMk cId="3634375156" sldId="339"/>
            <ac:spMk id="2" creationId="{00000000-0000-0000-0000-000000000000}"/>
          </ac:spMkLst>
        </pc:spChg>
        <pc:spChg chg="mod">
          <ac:chgData name="Simon Miles" userId="2b49e91f-7df8-4ded-b5cf-5e913f149054" providerId="ADAL" clId="{E73CED57-F777-44F9-998D-8953B1706C19}" dt="2023-09-24T14:40:54.709" v="1460" actId="207"/>
          <ac:spMkLst>
            <pc:docMk/>
            <pc:sldMk cId="3634375156" sldId="339"/>
            <ac:spMk id="3" creationId="{00000000-0000-0000-0000-000000000000}"/>
          </ac:spMkLst>
        </pc:spChg>
      </pc:sldChg>
      <pc:sldChg chg="addSp modSp add mod">
        <pc:chgData name="Simon Miles" userId="2b49e91f-7df8-4ded-b5cf-5e913f149054" providerId="ADAL" clId="{E73CED57-F777-44F9-998D-8953B1706C19}" dt="2023-09-27T16:35:13.752" v="8786" actId="5793"/>
        <pc:sldMkLst>
          <pc:docMk/>
          <pc:sldMk cId="2144578789" sldId="340"/>
        </pc:sldMkLst>
        <pc:spChg chg="mod">
          <ac:chgData name="Simon Miles" userId="2b49e91f-7df8-4ded-b5cf-5e913f149054" providerId="ADAL" clId="{E73CED57-F777-44F9-998D-8953B1706C19}" dt="2023-09-27T15:40:27.678" v="3720" actId="20577"/>
          <ac:spMkLst>
            <pc:docMk/>
            <pc:sldMk cId="2144578789" sldId="340"/>
            <ac:spMk id="2" creationId="{3BBDD014-FE51-2E27-0740-5F81B21AFF01}"/>
          </ac:spMkLst>
        </pc:spChg>
        <pc:spChg chg="mod">
          <ac:chgData name="Simon Miles" userId="2b49e91f-7df8-4ded-b5cf-5e913f149054" providerId="ADAL" clId="{E73CED57-F777-44F9-998D-8953B1706C19}" dt="2023-09-27T16:35:13.752" v="8786" actId="5793"/>
          <ac:spMkLst>
            <pc:docMk/>
            <pc:sldMk cId="2144578789" sldId="340"/>
            <ac:spMk id="9" creationId="{8AB9F5EF-7EF9-AF5C-0218-C25A8B7F1CCF}"/>
          </ac:spMkLst>
        </pc:spChg>
        <pc:graphicFrameChg chg="add mod modGraphic">
          <ac:chgData name="Simon Miles" userId="2b49e91f-7df8-4ded-b5cf-5e913f149054" providerId="ADAL" clId="{E73CED57-F777-44F9-998D-8953B1706C19}" dt="2023-09-27T15:52:06.636" v="4812" actId="20577"/>
          <ac:graphicFrameMkLst>
            <pc:docMk/>
            <pc:sldMk cId="2144578789" sldId="340"/>
            <ac:graphicFrameMk id="3" creationId="{B6F160F3-6C7D-FE46-7C87-D112D138EFFE}"/>
          </ac:graphicFrameMkLst>
        </pc:graphicFrameChg>
      </pc:sldChg>
      <pc:sldChg chg="modSp add mod">
        <pc:chgData name="Simon Miles" userId="2b49e91f-7df8-4ded-b5cf-5e913f149054" providerId="ADAL" clId="{E73CED57-F777-44F9-998D-8953B1706C19}" dt="2023-09-27T16:50:43.642" v="8971" actId="20577"/>
        <pc:sldMkLst>
          <pc:docMk/>
          <pc:sldMk cId="1127623634" sldId="341"/>
        </pc:sldMkLst>
        <pc:spChg chg="mod">
          <ac:chgData name="Simon Miles" userId="2b49e91f-7df8-4ded-b5cf-5e913f149054" providerId="ADAL" clId="{E73CED57-F777-44F9-998D-8953B1706C19}" dt="2023-09-24T16:55:04.915" v="2111" actId="20577"/>
          <ac:spMkLst>
            <pc:docMk/>
            <pc:sldMk cId="1127623634" sldId="341"/>
            <ac:spMk id="2" creationId="{3BBDD014-FE51-2E27-0740-5F81B21AFF01}"/>
          </ac:spMkLst>
        </pc:spChg>
        <pc:spChg chg="mod">
          <ac:chgData name="Simon Miles" userId="2b49e91f-7df8-4ded-b5cf-5e913f149054" providerId="ADAL" clId="{E73CED57-F777-44F9-998D-8953B1706C19}" dt="2023-09-27T16:50:43.642" v="8971" actId="20577"/>
          <ac:spMkLst>
            <pc:docMk/>
            <pc:sldMk cId="1127623634" sldId="341"/>
            <ac:spMk id="9" creationId="{8AB9F5EF-7EF9-AF5C-0218-C25A8B7F1CCF}"/>
          </ac:spMkLst>
        </pc:spChg>
      </pc:sldChg>
      <pc:sldChg chg="addSp delSp modSp add mod ord">
        <pc:chgData name="Simon Miles" userId="2b49e91f-7df8-4ded-b5cf-5e913f149054" providerId="ADAL" clId="{E73CED57-F777-44F9-998D-8953B1706C19}" dt="2023-09-27T15:39:59.209" v="3708" actId="1076"/>
        <pc:sldMkLst>
          <pc:docMk/>
          <pc:sldMk cId="3670084175" sldId="342"/>
        </pc:sldMkLst>
        <pc:spChg chg="mod">
          <ac:chgData name="Simon Miles" userId="2b49e91f-7df8-4ded-b5cf-5e913f149054" providerId="ADAL" clId="{E73CED57-F777-44F9-998D-8953B1706C19}" dt="2023-09-27T15:32:20.690" v="3513" actId="20577"/>
          <ac:spMkLst>
            <pc:docMk/>
            <pc:sldMk cId="3670084175" sldId="342"/>
            <ac:spMk id="2" creationId="{3BBDD014-FE51-2E27-0740-5F81B21AFF01}"/>
          </ac:spMkLst>
        </pc:spChg>
        <pc:spChg chg="add mod">
          <ac:chgData name="Simon Miles" userId="2b49e91f-7df8-4ded-b5cf-5e913f149054" providerId="ADAL" clId="{E73CED57-F777-44F9-998D-8953B1706C19}" dt="2023-09-27T15:38:50.398" v="3699" actId="14100"/>
          <ac:spMkLst>
            <pc:docMk/>
            <pc:sldMk cId="3670084175" sldId="342"/>
            <ac:spMk id="5" creationId="{23EE36E4-C012-011E-6DFD-28E2A8F7991C}"/>
          </ac:spMkLst>
        </pc:spChg>
        <pc:spChg chg="add mod">
          <ac:chgData name="Simon Miles" userId="2b49e91f-7df8-4ded-b5cf-5e913f149054" providerId="ADAL" clId="{E73CED57-F777-44F9-998D-8953B1706C19}" dt="2023-09-27T15:38:56.961" v="3700" actId="14100"/>
          <ac:spMkLst>
            <pc:docMk/>
            <pc:sldMk cId="3670084175" sldId="342"/>
            <ac:spMk id="6" creationId="{AD6FB269-8B76-4D8A-4DB3-ADE19ACBD202}"/>
          </ac:spMkLst>
        </pc:spChg>
        <pc:spChg chg="add mod">
          <ac:chgData name="Simon Miles" userId="2b49e91f-7df8-4ded-b5cf-5e913f149054" providerId="ADAL" clId="{E73CED57-F777-44F9-998D-8953B1706C19}" dt="2023-09-27T15:37:33.524" v="3615" actId="14100"/>
          <ac:spMkLst>
            <pc:docMk/>
            <pc:sldMk cId="3670084175" sldId="342"/>
            <ac:spMk id="8" creationId="{661639CB-63A1-DFA7-9AD8-A42E9EDAA3E0}"/>
          </ac:spMkLst>
        </pc:spChg>
        <pc:spChg chg="del">
          <ac:chgData name="Simon Miles" userId="2b49e91f-7df8-4ded-b5cf-5e913f149054" providerId="ADAL" clId="{E73CED57-F777-44F9-998D-8953B1706C19}" dt="2023-09-27T15:32:24.089" v="3514" actId="478"/>
          <ac:spMkLst>
            <pc:docMk/>
            <pc:sldMk cId="3670084175" sldId="342"/>
            <ac:spMk id="9" creationId="{8AB9F5EF-7EF9-AF5C-0218-C25A8B7F1CCF}"/>
          </ac:spMkLst>
        </pc:spChg>
        <pc:spChg chg="add mod">
          <ac:chgData name="Simon Miles" userId="2b49e91f-7df8-4ded-b5cf-5e913f149054" providerId="ADAL" clId="{E73CED57-F777-44F9-998D-8953B1706C19}" dt="2023-09-27T15:38:24.896" v="3666" actId="14100"/>
          <ac:spMkLst>
            <pc:docMk/>
            <pc:sldMk cId="3670084175" sldId="342"/>
            <ac:spMk id="10" creationId="{9FA90CB9-FE3C-F67D-E2E3-DC5354715342}"/>
          </ac:spMkLst>
        </pc:spChg>
        <pc:spChg chg="add mod">
          <ac:chgData name="Simon Miles" userId="2b49e91f-7df8-4ded-b5cf-5e913f149054" providerId="ADAL" clId="{E73CED57-F777-44F9-998D-8953B1706C19}" dt="2023-09-27T15:38:21.432" v="3665" actId="14100"/>
          <ac:spMkLst>
            <pc:docMk/>
            <pc:sldMk cId="3670084175" sldId="342"/>
            <ac:spMk id="13" creationId="{9E3B1B6A-D6C7-9E2A-7E25-D37C12A89190}"/>
          </ac:spMkLst>
        </pc:spChg>
        <pc:spChg chg="add mod">
          <ac:chgData name="Simon Miles" userId="2b49e91f-7df8-4ded-b5cf-5e913f149054" providerId="ADAL" clId="{E73CED57-F777-44F9-998D-8953B1706C19}" dt="2023-09-27T15:39:15.480" v="3702" actId="1076"/>
          <ac:spMkLst>
            <pc:docMk/>
            <pc:sldMk cId="3670084175" sldId="342"/>
            <ac:spMk id="15" creationId="{3F658D2C-1171-F790-43FD-74D09144541D}"/>
          </ac:spMkLst>
        </pc:spChg>
        <pc:spChg chg="add mod">
          <ac:chgData name="Simon Miles" userId="2b49e91f-7df8-4ded-b5cf-5e913f149054" providerId="ADAL" clId="{E73CED57-F777-44F9-998D-8953B1706C19}" dt="2023-09-27T15:38:33.952" v="3668" actId="1076"/>
          <ac:spMkLst>
            <pc:docMk/>
            <pc:sldMk cId="3670084175" sldId="342"/>
            <ac:spMk id="16" creationId="{81F3E261-0864-1822-DA1A-181E39B15A3E}"/>
          </ac:spMkLst>
        </pc:spChg>
        <pc:spChg chg="add mod">
          <ac:chgData name="Simon Miles" userId="2b49e91f-7df8-4ded-b5cf-5e913f149054" providerId="ADAL" clId="{E73CED57-F777-44F9-998D-8953B1706C19}" dt="2023-09-27T15:36:08.716" v="3595" actId="164"/>
          <ac:spMkLst>
            <pc:docMk/>
            <pc:sldMk cId="3670084175" sldId="342"/>
            <ac:spMk id="17" creationId="{E873625A-B92A-1603-3BC9-7A628728CF36}"/>
          </ac:spMkLst>
        </pc:spChg>
        <pc:spChg chg="add mod">
          <ac:chgData name="Simon Miles" userId="2b49e91f-7df8-4ded-b5cf-5e913f149054" providerId="ADAL" clId="{E73CED57-F777-44F9-998D-8953B1706C19}" dt="2023-09-27T15:38:28.393" v="3667" actId="1076"/>
          <ac:spMkLst>
            <pc:docMk/>
            <pc:sldMk cId="3670084175" sldId="342"/>
            <ac:spMk id="18" creationId="{C96FC3AD-CD98-BD29-DE27-773F16153C09}"/>
          </ac:spMkLst>
        </pc:spChg>
        <pc:spChg chg="add del mod">
          <ac:chgData name="Simon Miles" userId="2b49e91f-7df8-4ded-b5cf-5e913f149054" providerId="ADAL" clId="{E73CED57-F777-44F9-998D-8953B1706C19}" dt="2023-09-27T15:39:50.150" v="3706" actId="478"/>
          <ac:spMkLst>
            <pc:docMk/>
            <pc:sldMk cId="3670084175" sldId="342"/>
            <ac:spMk id="19" creationId="{CC71C2FA-F8E5-6680-529B-087E0A9F8444}"/>
          </ac:spMkLst>
        </pc:spChg>
        <pc:spChg chg="add del mod">
          <ac:chgData name="Simon Miles" userId="2b49e91f-7df8-4ded-b5cf-5e913f149054" providerId="ADAL" clId="{E73CED57-F777-44F9-998D-8953B1706C19}" dt="2023-09-27T15:36:27.346" v="3599" actId="478"/>
          <ac:spMkLst>
            <pc:docMk/>
            <pc:sldMk cId="3670084175" sldId="342"/>
            <ac:spMk id="25" creationId="{86DD63C8-1765-E224-5396-0FCE12B8107D}"/>
          </ac:spMkLst>
        </pc:spChg>
        <pc:grpChg chg="add mod">
          <ac:chgData name="Simon Miles" userId="2b49e91f-7df8-4ded-b5cf-5e913f149054" providerId="ADAL" clId="{E73CED57-F777-44F9-998D-8953B1706C19}" dt="2023-09-27T15:39:56.588" v="3707" actId="1076"/>
          <ac:grpSpMkLst>
            <pc:docMk/>
            <pc:sldMk cId="3670084175" sldId="342"/>
            <ac:grpSpMk id="23" creationId="{AE120EF9-00F0-8011-61BB-5C99DA26B411}"/>
          </ac:grpSpMkLst>
        </pc:grpChg>
        <pc:picChg chg="add del mod">
          <ac:chgData name="Simon Miles" userId="2b49e91f-7df8-4ded-b5cf-5e913f149054" providerId="ADAL" clId="{E73CED57-F777-44F9-998D-8953B1706C19}" dt="2023-09-27T15:36:17.747" v="3597" actId="478"/>
          <ac:picMkLst>
            <pc:docMk/>
            <pc:sldMk cId="3670084175" sldId="342"/>
            <ac:picMk id="3" creationId="{9CBF8FC2-98D3-1762-9916-807553AF5AD1}"/>
          </ac:picMkLst>
        </pc:picChg>
        <pc:picChg chg="add mod">
          <ac:chgData name="Simon Miles" userId="2b49e91f-7df8-4ded-b5cf-5e913f149054" providerId="ADAL" clId="{E73CED57-F777-44F9-998D-8953B1706C19}" dt="2023-09-27T15:39:59.209" v="3708" actId="1076"/>
          <ac:picMkLst>
            <pc:docMk/>
            <pc:sldMk cId="3670084175" sldId="342"/>
            <ac:picMk id="20" creationId="{5FBA8379-AAF8-15BB-6C6C-0F390E3C850D}"/>
          </ac:picMkLst>
        </pc:picChg>
        <pc:picChg chg="add mod modCrop">
          <ac:chgData name="Simon Miles" userId="2b49e91f-7df8-4ded-b5cf-5e913f149054" providerId="ADAL" clId="{E73CED57-F777-44F9-998D-8953B1706C19}" dt="2023-09-27T15:36:24.736" v="3598" actId="1076"/>
          <ac:picMkLst>
            <pc:docMk/>
            <pc:sldMk cId="3670084175" sldId="342"/>
            <ac:picMk id="22" creationId="{FA6B2538-8173-5AF8-A1BC-28D935CFBEBB}"/>
          </ac:picMkLst>
        </pc:picChg>
        <pc:cxnChg chg="add mod">
          <ac:chgData name="Simon Miles" userId="2b49e91f-7df8-4ded-b5cf-5e913f149054" providerId="ADAL" clId="{E73CED57-F777-44F9-998D-8953B1706C19}" dt="2023-09-27T15:38:50.398" v="3699" actId="14100"/>
          <ac:cxnSpMkLst>
            <pc:docMk/>
            <pc:sldMk cId="3670084175" sldId="342"/>
            <ac:cxnSpMk id="7" creationId="{9B3CFED0-6D0D-7BA1-A9BC-C62912FA1A67}"/>
          </ac:cxnSpMkLst>
        </pc:cxnChg>
        <pc:cxnChg chg="add mod">
          <ac:chgData name="Simon Miles" userId="2b49e91f-7df8-4ded-b5cf-5e913f149054" providerId="ADAL" clId="{E73CED57-F777-44F9-998D-8953B1706C19}" dt="2023-09-27T15:38:56.961" v="3700" actId="14100"/>
          <ac:cxnSpMkLst>
            <pc:docMk/>
            <pc:sldMk cId="3670084175" sldId="342"/>
            <ac:cxnSpMk id="11" creationId="{C18F6F81-6BA1-C993-F3FF-3DB3D0A70897}"/>
          </ac:cxnSpMkLst>
        </pc:cxnChg>
        <pc:cxnChg chg="add mod">
          <ac:chgData name="Simon Miles" userId="2b49e91f-7df8-4ded-b5cf-5e913f149054" providerId="ADAL" clId="{E73CED57-F777-44F9-998D-8953B1706C19}" dt="2023-09-27T15:38:56.961" v="3700" actId="14100"/>
          <ac:cxnSpMkLst>
            <pc:docMk/>
            <pc:sldMk cId="3670084175" sldId="342"/>
            <ac:cxnSpMk id="12" creationId="{50A7E87F-7ABD-10B1-DFD7-361F45FEC9A2}"/>
          </ac:cxnSpMkLst>
        </pc:cxnChg>
        <pc:cxnChg chg="add mod">
          <ac:chgData name="Simon Miles" userId="2b49e91f-7df8-4ded-b5cf-5e913f149054" providerId="ADAL" clId="{E73CED57-F777-44F9-998D-8953B1706C19}" dt="2023-09-27T15:38:56.961" v="3700" actId="14100"/>
          <ac:cxnSpMkLst>
            <pc:docMk/>
            <pc:sldMk cId="3670084175" sldId="342"/>
            <ac:cxnSpMk id="14" creationId="{EA9200CA-EC01-601E-3DD3-04DBBDADCA65}"/>
          </ac:cxnSpMkLst>
        </pc:cxnChg>
      </pc:sldChg>
      <pc:sldChg chg="modSp add mod">
        <pc:chgData name="Simon Miles" userId="2b49e91f-7df8-4ded-b5cf-5e913f149054" providerId="ADAL" clId="{E73CED57-F777-44F9-998D-8953B1706C19}" dt="2023-09-27T15:57:54.192" v="5509" actId="207"/>
        <pc:sldMkLst>
          <pc:docMk/>
          <pc:sldMk cId="1488153890" sldId="343"/>
        </pc:sldMkLst>
        <pc:spChg chg="mod">
          <ac:chgData name="Simon Miles" userId="2b49e91f-7df8-4ded-b5cf-5e913f149054" providerId="ADAL" clId="{E73CED57-F777-44F9-998D-8953B1706C19}" dt="2023-09-27T15:51:37.005" v="4805" actId="20577"/>
          <ac:spMkLst>
            <pc:docMk/>
            <pc:sldMk cId="1488153890" sldId="343"/>
            <ac:spMk id="2" creationId="{00000000-0000-0000-0000-000000000000}"/>
          </ac:spMkLst>
        </pc:spChg>
        <pc:spChg chg="mod">
          <ac:chgData name="Simon Miles" userId="2b49e91f-7df8-4ded-b5cf-5e913f149054" providerId="ADAL" clId="{E73CED57-F777-44F9-998D-8953B1706C19}" dt="2023-09-27T15:57:54.192" v="5509" actId="207"/>
          <ac:spMkLst>
            <pc:docMk/>
            <pc:sldMk cId="1488153890" sldId="343"/>
            <ac:spMk id="3" creationId="{00000000-0000-0000-0000-000000000000}"/>
          </ac:spMkLst>
        </pc:spChg>
      </pc:sldChg>
      <pc:sldChg chg="addSp modSp add mod">
        <pc:chgData name="Simon Miles" userId="2b49e91f-7df8-4ded-b5cf-5e913f149054" providerId="ADAL" clId="{E73CED57-F777-44F9-998D-8953B1706C19}" dt="2023-09-27T16:13:14.685" v="6803" actId="20577"/>
        <pc:sldMkLst>
          <pc:docMk/>
          <pc:sldMk cId="319718032" sldId="344"/>
        </pc:sldMkLst>
        <pc:spChg chg="mod">
          <ac:chgData name="Simon Miles" userId="2b49e91f-7df8-4ded-b5cf-5e913f149054" providerId="ADAL" clId="{E73CED57-F777-44F9-998D-8953B1706C19}" dt="2023-09-27T16:11:06.613" v="6551" actId="20577"/>
          <ac:spMkLst>
            <pc:docMk/>
            <pc:sldMk cId="319718032" sldId="344"/>
            <ac:spMk id="2" creationId="{3BBDD014-FE51-2E27-0740-5F81B21AFF01}"/>
          </ac:spMkLst>
        </pc:spChg>
        <pc:spChg chg="mod">
          <ac:chgData name="Simon Miles" userId="2b49e91f-7df8-4ded-b5cf-5e913f149054" providerId="ADAL" clId="{E73CED57-F777-44F9-998D-8953B1706C19}" dt="2023-09-27T16:13:14.685" v="6803" actId="20577"/>
          <ac:spMkLst>
            <pc:docMk/>
            <pc:sldMk cId="319718032" sldId="344"/>
            <ac:spMk id="9" creationId="{8AB9F5EF-7EF9-AF5C-0218-C25A8B7F1CCF}"/>
          </ac:spMkLst>
        </pc:spChg>
        <pc:picChg chg="add mod">
          <ac:chgData name="Simon Miles" userId="2b49e91f-7df8-4ded-b5cf-5e913f149054" providerId="ADAL" clId="{E73CED57-F777-44F9-998D-8953B1706C19}" dt="2023-09-27T16:11:59.347" v="6633" actId="1076"/>
          <ac:picMkLst>
            <pc:docMk/>
            <pc:sldMk cId="319718032" sldId="344"/>
            <ac:picMk id="3" creationId="{16DFBA03-7C87-044A-8C99-849B743DA943}"/>
          </ac:picMkLst>
        </pc:picChg>
      </pc:sldChg>
      <pc:sldChg chg="delSp modSp add mod">
        <pc:chgData name="Simon Miles" userId="2b49e91f-7df8-4ded-b5cf-5e913f149054" providerId="ADAL" clId="{E73CED57-F777-44F9-998D-8953B1706C19}" dt="2023-09-27T16:46:39.233" v="8911" actId="20577"/>
        <pc:sldMkLst>
          <pc:docMk/>
          <pc:sldMk cId="1480372978" sldId="345"/>
        </pc:sldMkLst>
        <pc:spChg chg="mod">
          <ac:chgData name="Simon Miles" userId="2b49e91f-7df8-4ded-b5cf-5e913f149054" providerId="ADAL" clId="{E73CED57-F777-44F9-998D-8953B1706C19}" dt="2023-09-27T16:13:32.481" v="6818" actId="20577"/>
          <ac:spMkLst>
            <pc:docMk/>
            <pc:sldMk cId="1480372978" sldId="345"/>
            <ac:spMk id="2" creationId="{3BBDD014-FE51-2E27-0740-5F81B21AFF01}"/>
          </ac:spMkLst>
        </pc:spChg>
        <pc:spChg chg="mod">
          <ac:chgData name="Simon Miles" userId="2b49e91f-7df8-4ded-b5cf-5e913f149054" providerId="ADAL" clId="{E73CED57-F777-44F9-998D-8953B1706C19}" dt="2023-09-27T16:46:39.233" v="8911" actId="20577"/>
          <ac:spMkLst>
            <pc:docMk/>
            <pc:sldMk cId="1480372978" sldId="345"/>
            <ac:spMk id="9" creationId="{8AB9F5EF-7EF9-AF5C-0218-C25A8B7F1CCF}"/>
          </ac:spMkLst>
        </pc:spChg>
        <pc:picChg chg="del">
          <ac:chgData name="Simon Miles" userId="2b49e91f-7df8-4ded-b5cf-5e913f149054" providerId="ADAL" clId="{E73CED57-F777-44F9-998D-8953B1706C19}" dt="2023-09-27T16:13:20.985" v="6804" actId="478"/>
          <ac:picMkLst>
            <pc:docMk/>
            <pc:sldMk cId="1480372978" sldId="345"/>
            <ac:picMk id="3" creationId="{16DFBA03-7C87-044A-8C99-849B743DA943}"/>
          </ac:picMkLst>
        </pc:picChg>
      </pc:sldChg>
      <pc:sldChg chg="modSp add mod">
        <pc:chgData name="Simon Miles" userId="2b49e91f-7df8-4ded-b5cf-5e913f149054" providerId="ADAL" clId="{E73CED57-F777-44F9-998D-8953B1706C19}" dt="2023-09-27T16:47:57.214" v="8954"/>
        <pc:sldMkLst>
          <pc:docMk/>
          <pc:sldMk cId="2326351689" sldId="346"/>
        </pc:sldMkLst>
        <pc:spChg chg="mod">
          <ac:chgData name="Simon Miles" userId="2b49e91f-7df8-4ded-b5cf-5e913f149054" providerId="ADAL" clId="{E73CED57-F777-44F9-998D-8953B1706C19}" dt="2023-09-27T16:22:21.384" v="7551" actId="20577"/>
          <ac:spMkLst>
            <pc:docMk/>
            <pc:sldMk cId="2326351689" sldId="346"/>
            <ac:spMk id="2" creationId="{3BBDD014-FE51-2E27-0740-5F81B21AFF01}"/>
          </ac:spMkLst>
        </pc:spChg>
        <pc:spChg chg="mod">
          <ac:chgData name="Simon Miles" userId="2b49e91f-7df8-4ded-b5cf-5e913f149054" providerId="ADAL" clId="{E73CED57-F777-44F9-998D-8953B1706C19}" dt="2023-09-27T16:47:57.214" v="8954"/>
          <ac:spMkLst>
            <pc:docMk/>
            <pc:sldMk cId="2326351689" sldId="346"/>
            <ac:spMk id="9" creationId="{8AB9F5EF-7EF9-AF5C-0218-C25A8B7F1CCF}"/>
          </ac:spMkLst>
        </pc:spChg>
      </pc:sldChg>
      <pc:sldChg chg="modSp add mod ord">
        <pc:chgData name="Simon Miles" userId="2b49e91f-7df8-4ded-b5cf-5e913f149054" providerId="ADAL" clId="{E73CED57-F777-44F9-998D-8953B1706C19}" dt="2023-09-27T16:48:02.510" v="8955"/>
        <pc:sldMkLst>
          <pc:docMk/>
          <pc:sldMk cId="4065486005" sldId="347"/>
        </pc:sldMkLst>
        <pc:spChg chg="mod">
          <ac:chgData name="Simon Miles" userId="2b49e91f-7df8-4ded-b5cf-5e913f149054" providerId="ADAL" clId="{E73CED57-F777-44F9-998D-8953B1706C19}" dt="2023-09-27T16:48:02.510" v="8955"/>
          <ac:spMkLst>
            <pc:docMk/>
            <pc:sldMk cId="4065486005" sldId="347"/>
            <ac:spMk id="9" creationId="{8AB9F5EF-7EF9-AF5C-0218-C25A8B7F1CCF}"/>
          </ac:spMkLst>
        </pc:spChg>
      </pc:sldChg>
      <pc:sldChg chg="modSp add mod">
        <pc:chgData name="Simon Miles" userId="2b49e91f-7df8-4ded-b5cf-5e913f149054" providerId="ADAL" clId="{E73CED57-F777-44F9-998D-8953B1706C19}" dt="2023-09-27T16:47:48.871" v="8953" actId="20577"/>
        <pc:sldMkLst>
          <pc:docMk/>
          <pc:sldMk cId="3185709111" sldId="348"/>
        </pc:sldMkLst>
        <pc:spChg chg="mod">
          <ac:chgData name="Simon Miles" userId="2b49e91f-7df8-4ded-b5cf-5e913f149054" providerId="ADAL" clId="{E73CED57-F777-44F9-998D-8953B1706C19}" dt="2023-09-27T16:47:48.871" v="8953" actId="20577"/>
          <ac:spMkLst>
            <pc:docMk/>
            <pc:sldMk cId="3185709111" sldId="348"/>
            <ac:spMk id="9" creationId="{8AB9F5EF-7EF9-AF5C-0218-C25A8B7F1CCF}"/>
          </ac:spMkLst>
        </pc:spChg>
      </pc:sldChg>
      <pc:sldChg chg="modSp add mod">
        <pc:chgData name="Simon Miles" userId="2b49e91f-7df8-4ded-b5cf-5e913f149054" providerId="ADAL" clId="{E73CED57-F777-44F9-998D-8953B1706C19}" dt="2023-09-28T11:35:42.849" v="9542" actId="20577"/>
        <pc:sldMkLst>
          <pc:docMk/>
          <pc:sldMk cId="2723056106" sldId="349"/>
        </pc:sldMkLst>
        <pc:spChg chg="mod">
          <ac:chgData name="Simon Miles" userId="2b49e91f-7df8-4ded-b5cf-5e913f149054" providerId="ADAL" clId="{E73CED57-F777-44F9-998D-8953B1706C19}" dt="2023-09-28T11:35:42.849" v="9542" actId="20577"/>
          <ac:spMkLst>
            <pc:docMk/>
            <pc:sldMk cId="2723056106" sldId="349"/>
            <ac:spMk id="9" creationId="{8AB9F5EF-7EF9-AF5C-0218-C25A8B7F1CCF}"/>
          </ac:spMkLst>
        </pc:spChg>
      </pc:sldChg>
    </pc:docChg>
  </pc:docChgLst>
  <pc:docChgLst>
    <pc:chgData name="Simon Miles" userId="2b49e91f-7df8-4ded-b5cf-5e913f149054" providerId="ADAL" clId="{4D21E8DA-A5B6-4045-A2F2-C10E7E43C11A}"/>
    <pc:docChg chg="undo redo custSel addSld delSld modSld sldOrd">
      <pc:chgData name="Simon Miles" userId="2b49e91f-7df8-4ded-b5cf-5e913f149054" providerId="ADAL" clId="{4D21E8DA-A5B6-4045-A2F2-C10E7E43C11A}" dt="2023-06-08T11:55:56.972" v="4741"/>
      <pc:docMkLst>
        <pc:docMk/>
      </pc:docMkLst>
      <pc:sldChg chg="modSp mod">
        <pc:chgData name="Simon Miles" userId="2b49e91f-7df8-4ded-b5cf-5e913f149054" providerId="ADAL" clId="{4D21E8DA-A5B6-4045-A2F2-C10E7E43C11A}" dt="2023-06-05T11:26:03.043" v="18" actId="20577"/>
        <pc:sldMkLst>
          <pc:docMk/>
          <pc:sldMk cId="2614885710" sldId="257"/>
        </pc:sldMkLst>
        <pc:spChg chg="mod">
          <ac:chgData name="Simon Miles" userId="2b49e91f-7df8-4ded-b5cf-5e913f149054" providerId="ADAL" clId="{4D21E8DA-A5B6-4045-A2F2-C10E7E43C11A}" dt="2023-06-05T11:26:03.043" v="18" actId="20577"/>
          <ac:spMkLst>
            <pc:docMk/>
            <pc:sldMk cId="2614885710" sldId="257"/>
            <ac:spMk id="2" creationId="{AA139E12-F980-4110-B394-FFE2B39CD4CA}"/>
          </ac:spMkLst>
        </pc:spChg>
      </pc:sldChg>
      <pc:sldChg chg="modSp mod">
        <pc:chgData name="Simon Miles" userId="2b49e91f-7df8-4ded-b5cf-5e913f149054" providerId="ADAL" clId="{4D21E8DA-A5B6-4045-A2F2-C10E7E43C11A}" dt="2023-06-08T11:51:17.364" v="4431" actId="20577"/>
        <pc:sldMkLst>
          <pc:docMk/>
          <pc:sldMk cId="458404315" sldId="261"/>
        </pc:sldMkLst>
        <pc:spChg chg="mod">
          <ac:chgData name="Simon Miles" userId="2b49e91f-7df8-4ded-b5cf-5e913f149054" providerId="ADAL" clId="{4D21E8DA-A5B6-4045-A2F2-C10E7E43C11A}" dt="2023-06-08T11:51:17.364" v="4431" actId="20577"/>
          <ac:spMkLst>
            <pc:docMk/>
            <pc:sldMk cId="458404315" sldId="261"/>
            <ac:spMk id="3" creationId="{FF59C431-7793-41CA-A4C0-766D558D7105}"/>
          </ac:spMkLst>
        </pc:spChg>
      </pc:sldChg>
      <pc:sldChg chg="del">
        <pc:chgData name="Simon Miles" userId="2b49e91f-7df8-4ded-b5cf-5e913f149054" providerId="ADAL" clId="{4D21E8DA-A5B6-4045-A2F2-C10E7E43C11A}" dt="2023-06-05T11:27:31.226" v="66" actId="47"/>
        <pc:sldMkLst>
          <pc:docMk/>
          <pc:sldMk cId="2849750611" sldId="262"/>
        </pc:sldMkLst>
      </pc:sldChg>
      <pc:sldChg chg="modSp mod ord">
        <pc:chgData name="Simon Miles" userId="2b49e91f-7df8-4ded-b5cf-5e913f149054" providerId="ADAL" clId="{4D21E8DA-A5B6-4045-A2F2-C10E7E43C11A}" dt="2023-06-08T11:45:38.943" v="4177" actId="20577"/>
        <pc:sldMkLst>
          <pc:docMk/>
          <pc:sldMk cId="3003549805" sldId="263"/>
        </pc:sldMkLst>
        <pc:spChg chg="mod">
          <ac:chgData name="Simon Miles" userId="2b49e91f-7df8-4ded-b5cf-5e913f149054" providerId="ADAL" clId="{4D21E8DA-A5B6-4045-A2F2-C10E7E43C11A}" dt="2023-06-08T11:45:38.943" v="4177" actId="20577"/>
          <ac:spMkLst>
            <pc:docMk/>
            <pc:sldMk cId="3003549805" sldId="263"/>
            <ac:spMk id="2" creationId="{3BBDD014-FE51-2E27-0740-5F81B21AFF01}"/>
          </ac:spMkLst>
        </pc:spChg>
        <pc:spChg chg="mod">
          <ac:chgData name="Simon Miles" userId="2b49e91f-7df8-4ded-b5cf-5e913f149054" providerId="ADAL" clId="{4D21E8DA-A5B6-4045-A2F2-C10E7E43C11A}" dt="2023-06-06T16:48:05.435" v="1553" actId="20577"/>
          <ac:spMkLst>
            <pc:docMk/>
            <pc:sldMk cId="3003549805" sldId="263"/>
            <ac:spMk id="9" creationId="{8AB9F5EF-7EF9-AF5C-0218-C25A8B7F1CCF}"/>
          </ac:spMkLst>
        </pc:spChg>
      </pc:sldChg>
      <pc:sldChg chg="addSp modSp new mod">
        <pc:chgData name="Simon Miles" userId="2b49e91f-7df8-4ded-b5cf-5e913f149054" providerId="ADAL" clId="{4D21E8DA-A5B6-4045-A2F2-C10E7E43C11A}" dt="2023-06-08T11:46:57.569" v="4287" actId="20577"/>
        <pc:sldMkLst>
          <pc:docMk/>
          <pc:sldMk cId="402715684" sldId="264"/>
        </pc:sldMkLst>
        <pc:spChg chg="mod">
          <ac:chgData name="Simon Miles" userId="2b49e91f-7df8-4ded-b5cf-5e913f149054" providerId="ADAL" clId="{4D21E8DA-A5B6-4045-A2F2-C10E7E43C11A}" dt="2023-06-08T11:46:15.909" v="4224" actId="20577"/>
          <ac:spMkLst>
            <pc:docMk/>
            <pc:sldMk cId="402715684" sldId="264"/>
            <ac:spMk id="2" creationId="{7369DE42-0E43-8E6E-2262-664218CA14BC}"/>
          </ac:spMkLst>
        </pc:spChg>
        <pc:spChg chg="mod">
          <ac:chgData name="Simon Miles" userId="2b49e91f-7df8-4ded-b5cf-5e913f149054" providerId="ADAL" clId="{4D21E8DA-A5B6-4045-A2F2-C10E7E43C11A}" dt="2023-06-08T11:46:19.130" v="4225" actId="1076"/>
          <ac:spMkLst>
            <pc:docMk/>
            <pc:sldMk cId="402715684" sldId="264"/>
            <ac:spMk id="3" creationId="{9FD89047-DDC3-2850-5B21-F6E9DD4E715C}"/>
          </ac:spMkLst>
        </pc:spChg>
        <pc:spChg chg="mod">
          <ac:chgData name="Simon Miles" userId="2b49e91f-7df8-4ded-b5cf-5e913f149054" providerId="ADAL" clId="{4D21E8DA-A5B6-4045-A2F2-C10E7E43C11A}" dt="2023-06-06T16:42:00.711" v="1508" actId="20577"/>
          <ac:spMkLst>
            <pc:docMk/>
            <pc:sldMk cId="402715684" sldId="264"/>
            <ac:spMk id="4" creationId="{AA6DCC07-6C34-8D5E-802F-7DAC08B76AD4}"/>
          </ac:spMkLst>
        </pc:spChg>
        <pc:spChg chg="add mod">
          <ac:chgData name="Simon Miles" userId="2b49e91f-7df8-4ded-b5cf-5e913f149054" providerId="ADAL" clId="{4D21E8DA-A5B6-4045-A2F2-C10E7E43C11A}" dt="2023-06-08T11:46:57.569" v="4287" actId="20577"/>
          <ac:spMkLst>
            <pc:docMk/>
            <pc:sldMk cId="402715684" sldId="264"/>
            <ac:spMk id="6" creationId="{CAAE2CBD-1799-ADE9-D6B7-3C3609728921}"/>
          </ac:spMkLst>
        </pc:spChg>
      </pc:sldChg>
      <pc:sldChg chg="del">
        <pc:chgData name="Simon Miles" userId="2b49e91f-7df8-4ded-b5cf-5e913f149054" providerId="ADAL" clId="{4D21E8DA-A5B6-4045-A2F2-C10E7E43C11A}" dt="2023-06-05T11:27:31.226" v="66" actId="47"/>
        <pc:sldMkLst>
          <pc:docMk/>
          <pc:sldMk cId="2139895929" sldId="264"/>
        </pc:sldMkLst>
      </pc:sldChg>
      <pc:sldChg chg="del">
        <pc:chgData name="Simon Miles" userId="2b49e91f-7df8-4ded-b5cf-5e913f149054" providerId="ADAL" clId="{4D21E8DA-A5B6-4045-A2F2-C10E7E43C11A}" dt="2023-06-05T11:27:31.226" v="66" actId="47"/>
        <pc:sldMkLst>
          <pc:docMk/>
          <pc:sldMk cId="843172301" sldId="265"/>
        </pc:sldMkLst>
      </pc:sldChg>
      <pc:sldChg chg="modSp new mod">
        <pc:chgData name="Simon Miles" userId="2b49e91f-7df8-4ded-b5cf-5e913f149054" providerId="ADAL" clId="{4D21E8DA-A5B6-4045-A2F2-C10E7E43C11A}" dt="2023-06-06T16:41:46.891" v="1506" actId="20577"/>
        <pc:sldMkLst>
          <pc:docMk/>
          <pc:sldMk cId="1915685491" sldId="265"/>
        </pc:sldMkLst>
        <pc:spChg chg="mod">
          <ac:chgData name="Simon Miles" userId="2b49e91f-7df8-4ded-b5cf-5e913f149054" providerId="ADAL" clId="{4D21E8DA-A5B6-4045-A2F2-C10E7E43C11A}" dt="2023-06-06T16:03:20.339" v="165" actId="20577"/>
          <ac:spMkLst>
            <pc:docMk/>
            <pc:sldMk cId="1915685491" sldId="265"/>
            <ac:spMk id="2" creationId="{656AB78C-12F8-8977-7146-1331EDBDBE0B}"/>
          </ac:spMkLst>
        </pc:spChg>
        <pc:spChg chg="mod">
          <ac:chgData name="Simon Miles" userId="2b49e91f-7df8-4ded-b5cf-5e913f149054" providerId="ADAL" clId="{4D21E8DA-A5B6-4045-A2F2-C10E7E43C11A}" dt="2023-06-06T16:03:31.315" v="167" actId="20577"/>
          <ac:spMkLst>
            <pc:docMk/>
            <pc:sldMk cId="1915685491" sldId="265"/>
            <ac:spMk id="3" creationId="{31C027C0-D097-3BD1-D7E1-A941DBCAB966}"/>
          </ac:spMkLst>
        </pc:spChg>
        <pc:spChg chg="mod">
          <ac:chgData name="Simon Miles" userId="2b49e91f-7df8-4ded-b5cf-5e913f149054" providerId="ADAL" clId="{4D21E8DA-A5B6-4045-A2F2-C10E7E43C11A}" dt="2023-06-06T16:41:46.891" v="1506" actId="20577"/>
          <ac:spMkLst>
            <pc:docMk/>
            <pc:sldMk cId="1915685491" sldId="265"/>
            <ac:spMk id="4" creationId="{656409D8-6464-6927-BF1F-5CD5EC8E3AE2}"/>
          </ac:spMkLst>
        </pc:spChg>
      </pc:sldChg>
      <pc:sldChg chg="del">
        <pc:chgData name="Simon Miles" userId="2b49e91f-7df8-4ded-b5cf-5e913f149054" providerId="ADAL" clId="{4D21E8DA-A5B6-4045-A2F2-C10E7E43C11A}" dt="2023-06-05T11:26:41.230" v="48" actId="47"/>
        <pc:sldMkLst>
          <pc:docMk/>
          <pc:sldMk cId="188880447" sldId="266"/>
        </pc:sldMkLst>
      </pc:sldChg>
      <pc:sldChg chg="modSp new mod">
        <pc:chgData name="Simon Miles" userId="2b49e91f-7df8-4ded-b5cf-5e913f149054" providerId="ADAL" clId="{4D21E8DA-A5B6-4045-A2F2-C10E7E43C11A}" dt="2023-06-06T16:41:41.829" v="1505" actId="20577"/>
        <pc:sldMkLst>
          <pc:docMk/>
          <pc:sldMk cId="2043512396" sldId="266"/>
        </pc:sldMkLst>
        <pc:spChg chg="mod">
          <ac:chgData name="Simon Miles" userId="2b49e91f-7df8-4ded-b5cf-5e913f149054" providerId="ADAL" clId="{4D21E8DA-A5B6-4045-A2F2-C10E7E43C11A}" dt="2023-06-06T16:04:11.429" v="223" actId="20577"/>
          <ac:spMkLst>
            <pc:docMk/>
            <pc:sldMk cId="2043512396" sldId="266"/>
            <ac:spMk id="2" creationId="{F5857121-7D3E-EA0F-8A23-6B1FF638A3B3}"/>
          </ac:spMkLst>
        </pc:spChg>
        <pc:spChg chg="mod">
          <ac:chgData name="Simon Miles" userId="2b49e91f-7df8-4ded-b5cf-5e913f149054" providerId="ADAL" clId="{4D21E8DA-A5B6-4045-A2F2-C10E7E43C11A}" dt="2023-06-06T16:05:27.672" v="232" actId="14100"/>
          <ac:spMkLst>
            <pc:docMk/>
            <pc:sldMk cId="2043512396" sldId="266"/>
            <ac:spMk id="3" creationId="{BF97241E-84EA-1F9C-D071-08C19D9E1479}"/>
          </ac:spMkLst>
        </pc:spChg>
        <pc:spChg chg="mod">
          <ac:chgData name="Simon Miles" userId="2b49e91f-7df8-4ded-b5cf-5e913f149054" providerId="ADAL" clId="{4D21E8DA-A5B6-4045-A2F2-C10E7E43C11A}" dt="2023-06-06T16:41:41.829" v="1505" actId="20577"/>
          <ac:spMkLst>
            <pc:docMk/>
            <pc:sldMk cId="2043512396" sldId="266"/>
            <ac:spMk id="4" creationId="{1D6237A1-FB62-CD09-BC5E-172C6C81CAF0}"/>
          </ac:spMkLst>
        </pc:spChg>
      </pc:sldChg>
      <pc:sldChg chg="modSp new mod">
        <pc:chgData name="Simon Miles" userId="2b49e91f-7df8-4ded-b5cf-5e913f149054" providerId="ADAL" clId="{4D21E8DA-A5B6-4045-A2F2-C10E7E43C11A}" dt="2023-06-08T11:50:04.490" v="4333" actId="207"/>
        <pc:sldMkLst>
          <pc:docMk/>
          <pc:sldMk cId="1021244876" sldId="267"/>
        </pc:sldMkLst>
        <pc:spChg chg="mod">
          <ac:chgData name="Simon Miles" userId="2b49e91f-7df8-4ded-b5cf-5e913f149054" providerId="ADAL" clId="{4D21E8DA-A5B6-4045-A2F2-C10E7E43C11A}" dt="2023-06-08T11:49:38.022" v="4316" actId="20577"/>
          <ac:spMkLst>
            <pc:docMk/>
            <pc:sldMk cId="1021244876" sldId="267"/>
            <ac:spMk id="2" creationId="{38DF950B-7507-0DC7-E82D-9FB7F401BFF1}"/>
          </ac:spMkLst>
        </pc:spChg>
        <pc:spChg chg="mod">
          <ac:chgData name="Simon Miles" userId="2b49e91f-7df8-4ded-b5cf-5e913f149054" providerId="ADAL" clId="{4D21E8DA-A5B6-4045-A2F2-C10E7E43C11A}" dt="2023-06-08T11:50:04.490" v="4333" actId="207"/>
          <ac:spMkLst>
            <pc:docMk/>
            <pc:sldMk cId="1021244876" sldId="267"/>
            <ac:spMk id="3" creationId="{AD445A02-E671-BCC9-334B-20781F96237E}"/>
          </ac:spMkLst>
        </pc:spChg>
        <pc:spChg chg="mod">
          <ac:chgData name="Simon Miles" userId="2b49e91f-7df8-4ded-b5cf-5e913f149054" providerId="ADAL" clId="{4D21E8DA-A5B6-4045-A2F2-C10E7E43C11A}" dt="2023-06-06T16:41:36.012" v="1504" actId="20577"/>
          <ac:spMkLst>
            <pc:docMk/>
            <pc:sldMk cId="1021244876" sldId="267"/>
            <ac:spMk id="4" creationId="{3C2E7EA7-8A90-5279-2096-ADFB692B90BC}"/>
          </ac:spMkLst>
        </pc:spChg>
      </pc:sldChg>
      <pc:sldChg chg="modSp new mod">
        <pc:chgData name="Simon Miles" userId="2b49e91f-7df8-4ded-b5cf-5e913f149054" providerId="ADAL" clId="{4D21E8DA-A5B6-4045-A2F2-C10E7E43C11A}" dt="2023-06-06T16:47:36.693" v="1549" actId="20577"/>
        <pc:sldMkLst>
          <pc:docMk/>
          <pc:sldMk cId="1418536030" sldId="268"/>
        </pc:sldMkLst>
        <pc:spChg chg="mod">
          <ac:chgData name="Simon Miles" userId="2b49e91f-7df8-4ded-b5cf-5e913f149054" providerId="ADAL" clId="{4D21E8DA-A5B6-4045-A2F2-C10E7E43C11A}" dt="2023-06-06T16:41:20.072" v="1500" actId="20577"/>
          <ac:spMkLst>
            <pc:docMk/>
            <pc:sldMk cId="1418536030" sldId="268"/>
            <ac:spMk id="2" creationId="{2DF55115-1B6A-72DB-6CCF-D8A86ADED97C}"/>
          </ac:spMkLst>
        </pc:spChg>
        <pc:spChg chg="mod">
          <ac:chgData name="Simon Miles" userId="2b49e91f-7df8-4ded-b5cf-5e913f149054" providerId="ADAL" clId="{4D21E8DA-A5B6-4045-A2F2-C10E7E43C11A}" dt="2023-06-06T16:47:36.693" v="1549" actId="20577"/>
          <ac:spMkLst>
            <pc:docMk/>
            <pc:sldMk cId="1418536030" sldId="268"/>
            <ac:spMk id="3" creationId="{D1E6F4CE-F020-1649-FD77-A84852DE6488}"/>
          </ac:spMkLst>
        </pc:spChg>
        <pc:spChg chg="mod">
          <ac:chgData name="Simon Miles" userId="2b49e91f-7df8-4ded-b5cf-5e913f149054" providerId="ADAL" clId="{4D21E8DA-A5B6-4045-A2F2-C10E7E43C11A}" dt="2023-06-06T16:41:24.502" v="1502" actId="20577"/>
          <ac:spMkLst>
            <pc:docMk/>
            <pc:sldMk cId="1418536030" sldId="268"/>
            <ac:spMk id="4" creationId="{0D3C6F86-76AE-A9C0-4F45-CA2BC480B114}"/>
          </ac:spMkLst>
        </pc:spChg>
      </pc:sldChg>
      <pc:sldChg chg="del">
        <pc:chgData name="Simon Miles" userId="2b49e91f-7df8-4ded-b5cf-5e913f149054" providerId="ADAL" clId="{4D21E8DA-A5B6-4045-A2F2-C10E7E43C11A}" dt="2023-06-05T11:27:31.226" v="66" actId="47"/>
        <pc:sldMkLst>
          <pc:docMk/>
          <pc:sldMk cId="1985564609" sldId="268"/>
        </pc:sldMkLst>
      </pc:sldChg>
      <pc:sldChg chg="del">
        <pc:chgData name="Simon Miles" userId="2b49e91f-7df8-4ded-b5cf-5e913f149054" providerId="ADAL" clId="{4D21E8DA-A5B6-4045-A2F2-C10E7E43C11A}" dt="2023-06-05T11:27:31.226" v="66" actId="47"/>
        <pc:sldMkLst>
          <pc:docMk/>
          <pc:sldMk cId="3690062895" sldId="269"/>
        </pc:sldMkLst>
      </pc:sldChg>
      <pc:sldChg chg="addSp delSp modSp new mod">
        <pc:chgData name="Simon Miles" userId="2b49e91f-7df8-4ded-b5cf-5e913f149054" providerId="ADAL" clId="{4D21E8DA-A5B6-4045-A2F2-C10E7E43C11A}" dt="2023-06-08T11:51:42.036" v="4473" actId="20577"/>
        <pc:sldMkLst>
          <pc:docMk/>
          <pc:sldMk cId="3844069397" sldId="269"/>
        </pc:sldMkLst>
        <pc:spChg chg="mod">
          <ac:chgData name="Simon Miles" userId="2b49e91f-7df8-4ded-b5cf-5e913f149054" providerId="ADAL" clId="{4D21E8DA-A5B6-4045-A2F2-C10E7E43C11A}" dt="2023-06-08T11:51:42.036" v="4473" actId="20577"/>
          <ac:spMkLst>
            <pc:docMk/>
            <pc:sldMk cId="3844069397" sldId="269"/>
            <ac:spMk id="2" creationId="{DF6789CF-D42C-F7A0-8325-613973501292}"/>
          </ac:spMkLst>
        </pc:spChg>
        <pc:spChg chg="del">
          <ac:chgData name="Simon Miles" userId="2b49e91f-7df8-4ded-b5cf-5e913f149054" providerId="ADAL" clId="{4D21E8DA-A5B6-4045-A2F2-C10E7E43C11A}" dt="2023-06-07T15:43:31.456" v="1669" actId="478"/>
          <ac:spMkLst>
            <pc:docMk/>
            <pc:sldMk cId="3844069397" sldId="269"/>
            <ac:spMk id="3" creationId="{8F00B8F0-D556-1472-3051-E9678930C8E1}"/>
          </ac:spMkLst>
        </pc:spChg>
        <pc:spChg chg="mod">
          <ac:chgData name="Simon Miles" userId="2b49e91f-7df8-4ded-b5cf-5e913f149054" providerId="ADAL" clId="{4D21E8DA-A5B6-4045-A2F2-C10E7E43C11A}" dt="2023-06-08T11:50:22.629" v="4335" actId="20577"/>
          <ac:spMkLst>
            <pc:docMk/>
            <pc:sldMk cId="3844069397" sldId="269"/>
            <ac:spMk id="4" creationId="{C00C040F-C9ED-0CCD-A1A7-16AAEE5DF872}"/>
          </ac:spMkLst>
        </pc:spChg>
        <pc:spChg chg="add mod">
          <ac:chgData name="Simon Miles" userId="2b49e91f-7df8-4ded-b5cf-5e913f149054" providerId="ADAL" clId="{4D21E8DA-A5B6-4045-A2F2-C10E7E43C11A}" dt="2023-06-07T16:06:27.148" v="1674" actId="6549"/>
          <ac:spMkLst>
            <pc:docMk/>
            <pc:sldMk cId="3844069397" sldId="269"/>
            <ac:spMk id="7" creationId="{25F5ECD1-37A1-1C8C-9C7A-459A332192F4}"/>
          </ac:spMkLst>
        </pc:spChg>
        <pc:spChg chg="add del mod">
          <ac:chgData name="Simon Miles" userId="2b49e91f-7df8-4ded-b5cf-5e913f149054" providerId="ADAL" clId="{4D21E8DA-A5B6-4045-A2F2-C10E7E43C11A}" dt="2023-06-08T08:48:57.504" v="1953" actId="478"/>
          <ac:spMkLst>
            <pc:docMk/>
            <pc:sldMk cId="3844069397" sldId="269"/>
            <ac:spMk id="8" creationId="{6ACA2A2C-8367-5872-D716-4EC6F615CFF7}"/>
          </ac:spMkLst>
        </pc:spChg>
        <pc:spChg chg="add del mod">
          <ac:chgData name="Simon Miles" userId="2b49e91f-7df8-4ded-b5cf-5e913f149054" providerId="ADAL" clId="{4D21E8DA-A5B6-4045-A2F2-C10E7E43C11A}" dt="2023-06-08T08:48:57.504" v="1953" actId="478"/>
          <ac:spMkLst>
            <pc:docMk/>
            <pc:sldMk cId="3844069397" sldId="269"/>
            <ac:spMk id="9" creationId="{C2A5130B-198C-7FCA-CD59-CDD320131840}"/>
          </ac:spMkLst>
        </pc:spChg>
        <pc:spChg chg="add del mod">
          <ac:chgData name="Simon Miles" userId="2b49e91f-7df8-4ded-b5cf-5e913f149054" providerId="ADAL" clId="{4D21E8DA-A5B6-4045-A2F2-C10E7E43C11A}" dt="2023-06-08T08:48:57.504" v="1953" actId="478"/>
          <ac:spMkLst>
            <pc:docMk/>
            <pc:sldMk cId="3844069397" sldId="269"/>
            <ac:spMk id="10" creationId="{683A4D8A-9653-C098-07D9-672A68D38C16}"/>
          </ac:spMkLst>
        </pc:spChg>
        <pc:spChg chg="add del mod">
          <ac:chgData name="Simon Miles" userId="2b49e91f-7df8-4ded-b5cf-5e913f149054" providerId="ADAL" clId="{4D21E8DA-A5B6-4045-A2F2-C10E7E43C11A}" dt="2023-06-08T08:48:57.504" v="1953" actId="478"/>
          <ac:spMkLst>
            <pc:docMk/>
            <pc:sldMk cId="3844069397" sldId="269"/>
            <ac:spMk id="11" creationId="{E845A0D4-FFF9-12F4-3C44-C9033C2F7D94}"/>
          </ac:spMkLst>
        </pc:spChg>
        <pc:spChg chg="add del mod">
          <ac:chgData name="Simon Miles" userId="2b49e91f-7df8-4ded-b5cf-5e913f149054" providerId="ADAL" clId="{4D21E8DA-A5B6-4045-A2F2-C10E7E43C11A}" dt="2023-06-08T08:48:37.044" v="1949" actId="478"/>
          <ac:spMkLst>
            <pc:docMk/>
            <pc:sldMk cId="3844069397" sldId="269"/>
            <ac:spMk id="12" creationId="{B7B92A7A-0C3C-4332-94B8-43C2F2FBD92E}"/>
          </ac:spMkLst>
        </pc:spChg>
        <pc:spChg chg="add del mod">
          <ac:chgData name="Simon Miles" userId="2b49e91f-7df8-4ded-b5cf-5e913f149054" providerId="ADAL" clId="{4D21E8DA-A5B6-4045-A2F2-C10E7E43C11A}" dt="2023-06-08T08:48:37.044" v="1949" actId="478"/>
          <ac:spMkLst>
            <pc:docMk/>
            <pc:sldMk cId="3844069397" sldId="269"/>
            <ac:spMk id="13" creationId="{33AF52F0-CEA8-B00B-BF46-AC71BFE3CBF9}"/>
          </ac:spMkLst>
        </pc:spChg>
        <pc:spChg chg="add del mod">
          <ac:chgData name="Simon Miles" userId="2b49e91f-7df8-4ded-b5cf-5e913f149054" providerId="ADAL" clId="{4D21E8DA-A5B6-4045-A2F2-C10E7E43C11A}" dt="2023-06-08T08:48:37.044" v="1949" actId="478"/>
          <ac:spMkLst>
            <pc:docMk/>
            <pc:sldMk cId="3844069397" sldId="269"/>
            <ac:spMk id="14" creationId="{305CE7EA-EB67-7D18-1159-7387B4D3DCCF}"/>
          </ac:spMkLst>
        </pc:spChg>
        <pc:spChg chg="add del mod">
          <ac:chgData name="Simon Miles" userId="2b49e91f-7df8-4ded-b5cf-5e913f149054" providerId="ADAL" clId="{4D21E8DA-A5B6-4045-A2F2-C10E7E43C11A}" dt="2023-06-08T08:48:37.044" v="1949" actId="478"/>
          <ac:spMkLst>
            <pc:docMk/>
            <pc:sldMk cId="3844069397" sldId="269"/>
            <ac:spMk id="15" creationId="{4DFE9EEB-E654-D06F-4334-DE242E6AC008}"/>
          </ac:spMkLst>
        </pc:spChg>
        <pc:spChg chg="add del mod">
          <ac:chgData name="Simon Miles" userId="2b49e91f-7df8-4ded-b5cf-5e913f149054" providerId="ADAL" clId="{4D21E8DA-A5B6-4045-A2F2-C10E7E43C11A}" dt="2023-06-08T08:48:37.044" v="1949" actId="478"/>
          <ac:spMkLst>
            <pc:docMk/>
            <pc:sldMk cId="3844069397" sldId="269"/>
            <ac:spMk id="16" creationId="{DB407B04-985A-D314-0092-86DB7302A7C5}"/>
          </ac:spMkLst>
        </pc:spChg>
        <pc:spChg chg="add del mod">
          <ac:chgData name="Simon Miles" userId="2b49e91f-7df8-4ded-b5cf-5e913f149054" providerId="ADAL" clId="{4D21E8DA-A5B6-4045-A2F2-C10E7E43C11A}" dt="2023-06-08T08:48:37.044" v="1949" actId="478"/>
          <ac:spMkLst>
            <pc:docMk/>
            <pc:sldMk cId="3844069397" sldId="269"/>
            <ac:spMk id="17" creationId="{64360A57-103B-0126-DD66-A7B3FA59323A}"/>
          </ac:spMkLst>
        </pc:spChg>
        <pc:spChg chg="add del mod">
          <ac:chgData name="Simon Miles" userId="2b49e91f-7df8-4ded-b5cf-5e913f149054" providerId="ADAL" clId="{4D21E8DA-A5B6-4045-A2F2-C10E7E43C11A}" dt="2023-06-08T08:48:37.044" v="1949" actId="478"/>
          <ac:spMkLst>
            <pc:docMk/>
            <pc:sldMk cId="3844069397" sldId="269"/>
            <ac:spMk id="18" creationId="{4B3CDF26-3994-187C-32DD-F1B5721130A1}"/>
          </ac:spMkLst>
        </pc:spChg>
        <pc:spChg chg="add del mod">
          <ac:chgData name="Simon Miles" userId="2b49e91f-7df8-4ded-b5cf-5e913f149054" providerId="ADAL" clId="{4D21E8DA-A5B6-4045-A2F2-C10E7E43C11A}" dt="2023-06-08T08:48:37.044" v="1949" actId="478"/>
          <ac:spMkLst>
            <pc:docMk/>
            <pc:sldMk cId="3844069397" sldId="269"/>
            <ac:spMk id="19" creationId="{B4A10776-4BD5-480D-E26D-B91FD9FBF387}"/>
          </ac:spMkLst>
        </pc:spChg>
        <pc:spChg chg="add del mod">
          <ac:chgData name="Simon Miles" userId="2b49e91f-7df8-4ded-b5cf-5e913f149054" providerId="ADAL" clId="{4D21E8DA-A5B6-4045-A2F2-C10E7E43C11A}" dt="2023-06-08T08:48:37.044" v="1949" actId="478"/>
          <ac:spMkLst>
            <pc:docMk/>
            <pc:sldMk cId="3844069397" sldId="269"/>
            <ac:spMk id="20" creationId="{B040BB3C-D270-E71D-CEED-405E6A07E6B3}"/>
          </ac:spMkLst>
        </pc:spChg>
        <pc:spChg chg="add del mod">
          <ac:chgData name="Simon Miles" userId="2b49e91f-7df8-4ded-b5cf-5e913f149054" providerId="ADAL" clId="{4D21E8DA-A5B6-4045-A2F2-C10E7E43C11A}" dt="2023-06-08T08:48:37.044" v="1949" actId="478"/>
          <ac:spMkLst>
            <pc:docMk/>
            <pc:sldMk cId="3844069397" sldId="269"/>
            <ac:spMk id="21" creationId="{4125DB8F-5541-FE2B-68FA-E7DD04EEB73D}"/>
          </ac:spMkLst>
        </pc:spChg>
        <pc:spChg chg="add del mod">
          <ac:chgData name="Simon Miles" userId="2b49e91f-7df8-4ded-b5cf-5e913f149054" providerId="ADAL" clId="{4D21E8DA-A5B6-4045-A2F2-C10E7E43C11A}" dt="2023-06-08T08:48:37.044" v="1949" actId="478"/>
          <ac:spMkLst>
            <pc:docMk/>
            <pc:sldMk cId="3844069397" sldId="269"/>
            <ac:spMk id="42" creationId="{8605AD0D-2426-93AC-7E7D-5E3EA110F546}"/>
          </ac:spMkLst>
        </pc:spChg>
        <pc:spChg chg="add del mod">
          <ac:chgData name="Simon Miles" userId="2b49e91f-7df8-4ded-b5cf-5e913f149054" providerId="ADAL" clId="{4D21E8DA-A5B6-4045-A2F2-C10E7E43C11A}" dt="2023-06-08T08:48:37.044" v="1949" actId="478"/>
          <ac:spMkLst>
            <pc:docMk/>
            <pc:sldMk cId="3844069397" sldId="269"/>
            <ac:spMk id="172" creationId="{C26151D2-853F-A7F0-BB24-99DE628DA56F}"/>
          </ac:spMkLst>
        </pc:spChg>
        <pc:spChg chg="add del mod">
          <ac:chgData name="Simon Miles" userId="2b49e91f-7df8-4ded-b5cf-5e913f149054" providerId="ADAL" clId="{4D21E8DA-A5B6-4045-A2F2-C10E7E43C11A}" dt="2023-06-08T08:48:57.504" v="1953" actId="478"/>
          <ac:spMkLst>
            <pc:docMk/>
            <pc:sldMk cId="3844069397" sldId="269"/>
            <ac:spMk id="195" creationId="{2379212F-FA7E-3D44-B273-C03666335414}"/>
          </ac:spMkLst>
        </pc:spChg>
        <pc:spChg chg="add del mod">
          <ac:chgData name="Simon Miles" userId="2b49e91f-7df8-4ded-b5cf-5e913f149054" providerId="ADAL" clId="{4D21E8DA-A5B6-4045-A2F2-C10E7E43C11A}" dt="2023-06-08T08:48:57.504" v="1953" actId="478"/>
          <ac:spMkLst>
            <pc:docMk/>
            <pc:sldMk cId="3844069397" sldId="269"/>
            <ac:spMk id="200" creationId="{2FED2CCC-7DB5-9C56-502A-2E09784B94C8}"/>
          </ac:spMkLst>
        </pc:spChg>
        <pc:spChg chg="add del mod">
          <ac:chgData name="Simon Miles" userId="2b49e91f-7df8-4ded-b5cf-5e913f149054" providerId="ADAL" clId="{4D21E8DA-A5B6-4045-A2F2-C10E7E43C11A}" dt="2023-06-08T08:48:57.504" v="1953" actId="478"/>
          <ac:spMkLst>
            <pc:docMk/>
            <pc:sldMk cId="3844069397" sldId="269"/>
            <ac:spMk id="201" creationId="{96AA811D-F330-6B9A-2AA3-0A30305DBBEC}"/>
          </ac:spMkLst>
        </pc:spChg>
        <pc:cxnChg chg="add del mod">
          <ac:chgData name="Simon Miles" userId="2b49e91f-7df8-4ded-b5cf-5e913f149054" providerId="ADAL" clId="{4D21E8DA-A5B6-4045-A2F2-C10E7E43C11A}" dt="2023-06-08T08:48:57.504" v="1953" actId="478"/>
          <ac:cxnSpMkLst>
            <pc:docMk/>
            <pc:sldMk cId="3844069397" sldId="269"/>
            <ac:cxnSpMk id="23" creationId="{10675440-1E9C-E67E-2A94-F6F39DEA306B}"/>
          </ac:cxnSpMkLst>
        </pc:cxnChg>
        <pc:cxnChg chg="add del mod">
          <ac:chgData name="Simon Miles" userId="2b49e91f-7df8-4ded-b5cf-5e913f149054" providerId="ADAL" clId="{4D21E8DA-A5B6-4045-A2F2-C10E7E43C11A}" dt="2023-06-08T08:48:37.044" v="1949" actId="478"/>
          <ac:cxnSpMkLst>
            <pc:docMk/>
            <pc:sldMk cId="3844069397" sldId="269"/>
            <ac:cxnSpMk id="24" creationId="{0E56F79A-3D17-3A79-3FA9-1907CD3AD7BE}"/>
          </ac:cxnSpMkLst>
        </pc:cxnChg>
        <pc:cxnChg chg="add del mod">
          <ac:chgData name="Simon Miles" userId="2b49e91f-7df8-4ded-b5cf-5e913f149054" providerId="ADAL" clId="{4D21E8DA-A5B6-4045-A2F2-C10E7E43C11A}" dt="2023-06-08T08:48:37.044" v="1949" actId="478"/>
          <ac:cxnSpMkLst>
            <pc:docMk/>
            <pc:sldMk cId="3844069397" sldId="269"/>
            <ac:cxnSpMk id="27" creationId="{8EFDF487-C607-E829-9866-47DE5B6BF2CA}"/>
          </ac:cxnSpMkLst>
        </pc:cxnChg>
        <pc:cxnChg chg="add del mod">
          <ac:chgData name="Simon Miles" userId="2b49e91f-7df8-4ded-b5cf-5e913f149054" providerId="ADAL" clId="{4D21E8DA-A5B6-4045-A2F2-C10E7E43C11A}" dt="2023-06-08T08:48:37.044" v="1949" actId="478"/>
          <ac:cxnSpMkLst>
            <pc:docMk/>
            <pc:sldMk cId="3844069397" sldId="269"/>
            <ac:cxnSpMk id="30" creationId="{728F0F67-A924-2669-EFA0-385BA69A2204}"/>
          </ac:cxnSpMkLst>
        </pc:cxnChg>
        <pc:cxnChg chg="add del mod">
          <ac:chgData name="Simon Miles" userId="2b49e91f-7df8-4ded-b5cf-5e913f149054" providerId="ADAL" clId="{4D21E8DA-A5B6-4045-A2F2-C10E7E43C11A}" dt="2023-06-08T08:48:37.044" v="1949" actId="478"/>
          <ac:cxnSpMkLst>
            <pc:docMk/>
            <pc:sldMk cId="3844069397" sldId="269"/>
            <ac:cxnSpMk id="33" creationId="{1C23358E-D494-6618-89A9-7AD8A2DC57CD}"/>
          </ac:cxnSpMkLst>
        </pc:cxnChg>
        <pc:cxnChg chg="add del mod">
          <ac:chgData name="Simon Miles" userId="2b49e91f-7df8-4ded-b5cf-5e913f149054" providerId="ADAL" clId="{4D21E8DA-A5B6-4045-A2F2-C10E7E43C11A}" dt="2023-06-08T08:48:37.044" v="1949" actId="478"/>
          <ac:cxnSpMkLst>
            <pc:docMk/>
            <pc:sldMk cId="3844069397" sldId="269"/>
            <ac:cxnSpMk id="36" creationId="{14EFCA77-FBD9-35AA-654C-8E51CF2D2158}"/>
          </ac:cxnSpMkLst>
        </pc:cxnChg>
        <pc:cxnChg chg="add del mod">
          <ac:chgData name="Simon Miles" userId="2b49e91f-7df8-4ded-b5cf-5e913f149054" providerId="ADAL" clId="{4D21E8DA-A5B6-4045-A2F2-C10E7E43C11A}" dt="2023-06-08T08:48:37.044" v="1949" actId="478"/>
          <ac:cxnSpMkLst>
            <pc:docMk/>
            <pc:sldMk cId="3844069397" sldId="269"/>
            <ac:cxnSpMk id="39" creationId="{7BDBD788-1971-9438-005B-D43586B48C14}"/>
          </ac:cxnSpMkLst>
        </pc:cxnChg>
        <pc:cxnChg chg="add del mod">
          <ac:chgData name="Simon Miles" userId="2b49e91f-7df8-4ded-b5cf-5e913f149054" providerId="ADAL" clId="{4D21E8DA-A5B6-4045-A2F2-C10E7E43C11A}" dt="2023-06-08T08:48:37.044" v="1949" actId="478"/>
          <ac:cxnSpMkLst>
            <pc:docMk/>
            <pc:sldMk cId="3844069397" sldId="269"/>
            <ac:cxnSpMk id="43" creationId="{A402FE93-E59C-42F0-060F-BC23250CF020}"/>
          </ac:cxnSpMkLst>
        </pc:cxnChg>
        <pc:cxnChg chg="add del mod">
          <ac:chgData name="Simon Miles" userId="2b49e91f-7df8-4ded-b5cf-5e913f149054" providerId="ADAL" clId="{4D21E8DA-A5B6-4045-A2F2-C10E7E43C11A}" dt="2023-06-08T08:48:57.504" v="1953" actId="478"/>
          <ac:cxnSpMkLst>
            <pc:docMk/>
            <pc:sldMk cId="3844069397" sldId="269"/>
            <ac:cxnSpMk id="46" creationId="{B8E7E4FE-36F7-6AAB-CF71-F0AC70751A63}"/>
          </ac:cxnSpMkLst>
        </pc:cxnChg>
        <pc:cxnChg chg="add del mod">
          <ac:chgData name="Simon Miles" userId="2b49e91f-7df8-4ded-b5cf-5e913f149054" providerId="ADAL" clId="{4D21E8DA-A5B6-4045-A2F2-C10E7E43C11A}" dt="2023-06-07T16:12:27.426" v="1831" actId="478"/>
          <ac:cxnSpMkLst>
            <pc:docMk/>
            <pc:sldMk cId="3844069397" sldId="269"/>
            <ac:cxnSpMk id="49" creationId="{14F2CAC7-F3FF-7D82-53E9-5DA8561E7B9B}"/>
          </ac:cxnSpMkLst>
        </pc:cxnChg>
        <pc:cxnChg chg="add del mod">
          <ac:chgData name="Simon Miles" userId="2b49e91f-7df8-4ded-b5cf-5e913f149054" providerId="ADAL" clId="{4D21E8DA-A5B6-4045-A2F2-C10E7E43C11A}" dt="2023-06-08T08:48:44.026" v="1951" actId="478"/>
          <ac:cxnSpMkLst>
            <pc:docMk/>
            <pc:sldMk cId="3844069397" sldId="269"/>
            <ac:cxnSpMk id="52" creationId="{D546F3CB-B7C8-2ED5-2650-7E75D2831642}"/>
          </ac:cxnSpMkLst>
        </pc:cxnChg>
        <pc:cxnChg chg="add del mod">
          <ac:chgData name="Simon Miles" userId="2b49e91f-7df8-4ded-b5cf-5e913f149054" providerId="ADAL" clId="{4D21E8DA-A5B6-4045-A2F2-C10E7E43C11A}" dt="2023-06-08T08:48:57.504" v="1953" actId="478"/>
          <ac:cxnSpMkLst>
            <pc:docMk/>
            <pc:sldMk cId="3844069397" sldId="269"/>
            <ac:cxnSpMk id="78" creationId="{E42E19C1-05EA-6886-C933-7BA06AB1F3A7}"/>
          </ac:cxnSpMkLst>
        </pc:cxnChg>
        <pc:cxnChg chg="add del mod">
          <ac:chgData name="Simon Miles" userId="2b49e91f-7df8-4ded-b5cf-5e913f149054" providerId="ADAL" clId="{4D21E8DA-A5B6-4045-A2F2-C10E7E43C11A}" dt="2023-06-08T08:48:57.504" v="1953" actId="478"/>
          <ac:cxnSpMkLst>
            <pc:docMk/>
            <pc:sldMk cId="3844069397" sldId="269"/>
            <ac:cxnSpMk id="140" creationId="{947D3DB5-1ECB-A9A2-7196-BC5E1540E1D1}"/>
          </ac:cxnSpMkLst>
        </pc:cxnChg>
        <pc:cxnChg chg="add del mod">
          <ac:chgData name="Simon Miles" userId="2b49e91f-7df8-4ded-b5cf-5e913f149054" providerId="ADAL" clId="{4D21E8DA-A5B6-4045-A2F2-C10E7E43C11A}" dt="2023-06-08T08:48:37.044" v="1949" actId="478"/>
          <ac:cxnSpMkLst>
            <pc:docMk/>
            <pc:sldMk cId="3844069397" sldId="269"/>
            <ac:cxnSpMk id="144" creationId="{4D858443-6785-44FE-17A7-3395DA74D97E}"/>
          </ac:cxnSpMkLst>
        </pc:cxnChg>
        <pc:cxnChg chg="add del mod">
          <ac:chgData name="Simon Miles" userId="2b49e91f-7df8-4ded-b5cf-5e913f149054" providerId="ADAL" clId="{4D21E8DA-A5B6-4045-A2F2-C10E7E43C11A}" dt="2023-06-08T08:48:41.144" v="1950" actId="478"/>
          <ac:cxnSpMkLst>
            <pc:docMk/>
            <pc:sldMk cId="3844069397" sldId="269"/>
            <ac:cxnSpMk id="147" creationId="{23CD69B1-C661-B2D6-BAEE-BCF30367B4E6}"/>
          </ac:cxnSpMkLst>
        </pc:cxnChg>
        <pc:cxnChg chg="add del mod">
          <ac:chgData name="Simon Miles" userId="2b49e91f-7df8-4ded-b5cf-5e913f149054" providerId="ADAL" clId="{4D21E8DA-A5B6-4045-A2F2-C10E7E43C11A}" dt="2023-06-08T08:48:37.044" v="1949" actId="478"/>
          <ac:cxnSpMkLst>
            <pc:docMk/>
            <pc:sldMk cId="3844069397" sldId="269"/>
            <ac:cxnSpMk id="150" creationId="{72F4A173-1A74-C17C-E286-55CC434E942D}"/>
          </ac:cxnSpMkLst>
        </pc:cxnChg>
        <pc:cxnChg chg="add del mod">
          <ac:chgData name="Simon Miles" userId="2b49e91f-7df8-4ded-b5cf-5e913f149054" providerId="ADAL" clId="{4D21E8DA-A5B6-4045-A2F2-C10E7E43C11A}" dt="2023-06-08T08:48:41.144" v="1950" actId="478"/>
          <ac:cxnSpMkLst>
            <pc:docMk/>
            <pc:sldMk cId="3844069397" sldId="269"/>
            <ac:cxnSpMk id="153" creationId="{D29B0EF8-F267-4D2A-D83C-D936F5DBDF57}"/>
          </ac:cxnSpMkLst>
        </pc:cxnChg>
        <pc:cxnChg chg="add del mod">
          <ac:chgData name="Simon Miles" userId="2b49e91f-7df8-4ded-b5cf-5e913f149054" providerId="ADAL" clId="{4D21E8DA-A5B6-4045-A2F2-C10E7E43C11A}" dt="2023-06-08T08:48:37.044" v="1949" actId="478"/>
          <ac:cxnSpMkLst>
            <pc:docMk/>
            <pc:sldMk cId="3844069397" sldId="269"/>
            <ac:cxnSpMk id="166" creationId="{1B43D795-ED27-D7F1-92EB-0ED34D53D340}"/>
          </ac:cxnSpMkLst>
        </pc:cxnChg>
        <pc:cxnChg chg="add del mod">
          <ac:chgData name="Simon Miles" userId="2b49e91f-7df8-4ded-b5cf-5e913f149054" providerId="ADAL" clId="{4D21E8DA-A5B6-4045-A2F2-C10E7E43C11A}" dt="2023-06-08T08:48:37.044" v="1949" actId="478"/>
          <ac:cxnSpMkLst>
            <pc:docMk/>
            <pc:sldMk cId="3844069397" sldId="269"/>
            <ac:cxnSpMk id="169" creationId="{B5E30AC4-255F-07B5-8E1E-5E9088817C86}"/>
          </ac:cxnSpMkLst>
        </pc:cxnChg>
        <pc:cxnChg chg="add del mod">
          <ac:chgData name="Simon Miles" userId="2b49e91f-7df8-4ded-b5cf-5e913f149054" providerId="ADAL" clId="{4D21E8DA-A5B6-4045-A2F2-C10E7E43C11A}" dt="2023-06-08T08:48:37.044" v="1949" actId="478"/>
          <ac:cxnSpMkLst>
            <pc:docMk/>
            <pc:sldMk cId="3844069397" sldId="269"/>
            <ac:cxnSpMk id="173" creationId="{629EED15-C7E5-279E-26E9-40697F3CD311}"/>
          </ac:cxnSpMkLst>
        </pc:cxnChg>
        <pc:cxnChg chg="add del mod">
          <ac:chgData name="Simon Miles" userId="2b49e91f-7df8-4ded-b5cf-5e913f149054" providerId="ADAL" clId="{4D21E8DA-A5B6-4045-A2F2-C10E7E43C11A}" dt="2023-06-08T08:48:37.044" v="1949" actId="478"/>
          <ac:cxnSpMkLst>
            <pc:docMk/>
            <pc:sldMk cId="3844069397" sldId="269"/>
            <ac:cxnSpMk id="176" creationId="{1CD8FD5F-91DC-680E-9B42-401F31D69F52}"/>
          </ac:cxnSpMkLst>
        </pc:cxnChg>
        <pc:cxnChg chg="add del mod">
          <ac:chgData name="Simon Miles" userId="2b49e91f-7df8-4ded-b5cf-5e913f149054" providerId="ADAL" clId="{4D21E8DA-A5B6-4045-A2F2-C10E7E43C11A}" dt="2023-06-08T08:48:37.044" v="1949" actId="478"/>
          <ac:cxnSpMkLst>
            <pc:docMk/>
            <pc:sldMk cId="3844069397" sldId="269"/>
            <ac:cxnSpMk id="181" creationId="{5CBDFF37-253F-4877-07A4-C9A852E23DCC}"/>
          </ac:cxnSpMkLst>
        </pc:cxnChg>
        <pc:cxnChg chg="add del mod">
          <ac:chgData name="Simon Miles" userId="2b49e91f-7df8-4ded-b5cf-5e913f149054" providerId="ADAL" clId="{4D21E8DA-A5B6-4045-A2F2-C10E7E43C11A}" dt="2023-06-08T08:48:37.044" v="1949" actId="478"/>
          <ac:cxnSpMkLst>
            <pc:docMk/>
            <pc:sldMk cId="3844069397" sldId="269"/>
            <ac:cxnSpMk id="184" creationId="{41832861-38AE-4783-3AA0-D50E4ABE94D5}"/>
          </ac:cxnSpMkLst>
        </pc:cxnChg>
        <pc:cxnChg chg="add del mod">
          <ac:chgData name="Simon Miles" userId="2b49e91f-7df8-4ded-b5cf-5e913f149054" providerId="ADAL" clId="{4D21E8DA-A5B6-4045-A2F2-C10E7E43C11A}" dt="2023-06-08T08:48:37.044" v="1949" actId="478"/>
          <ac:cxnSpMkLst>
            <pc:docMk/>
            <pc:sldMk cId="3844069397" sldId="269"/>
            <ac:cxnSpMk id="187" creationId="{D68535D0-5065-83B0-C88B-88E0EE7201D7}"/>
          </ac:cxnSpMkLst>
        </pc:cxnChg>
      </pc:sldChg>
      <pc:sldChg chg="del">
        <pc:chgData name="Simon Miles" userId="2b49e91f-7df8-4ded-b5cf-5e913f149054" providerId="ADAL" clId="{4D21E8DA-A5B6-4045-A2F2-C10E7E43C11A}" dt="2023-06-05T11:27:31.226" v="66" actId="47"/>
        <pc:sldMkLst>
          <pc:docMk/>
          <pc:sldMk cId="276818372" sldId="270"/>
        </pc:sldMkLst>
      </pc:sldChg>
      <pc:sldChg chg="modSp add mod">
        <pc:chgData name="Simon Miles" userId="2b49e91f-7df8-4ded-b5cf-5e913f149054" providerId="ADAL" clId="{4D21E8DA-A5B6-4045-A2F2-C10E7E43C11A}" dt="2023-06-08T11:54:45.252" v="4676" actId="20577"/>
        <pc:sldMkLst>
          <pc:docMk/>
          <pc:sldMk cId="1187248768" sldId="270"/>
        </pc:sldMkLst>
        <pc:spChg chg="mod">
          <ac:chgData name="Simon Miles" userId="2b49e91f-7df8-4ded-b5cf-5e913f149054" providerId="ADAL" clId="{4D21E8DA-A5B6-4045-A2F2-C10E7E43C11A}" dt="2023-06-08T11:52:45.847" v="4530" actId="20577"/>
          <ac:spMkLst>
            <pc:docMk/>
            <pc:sldMk cId="1187248768" sldId="270"/>
            <ac:spMk id="2" creationId="{DF6789CF-D42C-F7A0-8325-613973501292}"/>
          </ac:spMkLst>
        </pc:spChg>
        <pc:spChg chg="mod">
          <ac:chgData name="Simon Miles" userId="2b49e91f-7df8-4ded-b5cf-5e913f149054" providerId="ADAL" clId="{4D21E8DA-A5B6-4045-A2F2-C10E7E43C11A}" dt="2023-06-08T11:54:45.252" v="4676" actId="20577"/>
          <ac:spMkLst>
            <pc:docMk/>
            <pc:sldMk cId="1187248768" sldId="270"/>
            <ac:spMk id="4" creationId="{C00C040F-C9ED-0CCD-A1A7-16AAEE5DF872}"/>
          </ac:spMkLst>
        </pc:spChg>
      </pc:sldChg>
      <pc:sldChg chg="delSp modSp add mod">
        <pc:chgData name="Simon Miles" userId="2b49e91f-7df8-4ded-b5cf-5e913f149054" providerId="ADAL" clId="{4D21E8DA-A5B6-4045-A2F2-C10E7E43C11A}" dt="2023-06-08T11:54:40.856" v="4674" actId="20577"/>
        <pc:sldMkLst>
          <pc:docMk/>
          <pc:sldMk cId="756126756" sldId="271"/>
        </pc:sldMkLst>
        <pc:spChg chg="mod">
          <ac:chgData name="Simon Miles" userId="2b49e91f-7df8-4ded-b5cf-5e913f149054" providerId="ADAL" clId="{4D21E8DA-A5B6-4045-A2F2-C10E7E43C11A}" dt="2023-06-08T11:52:27.785" v="4497" actId="20577"/>
          <ac:spMkLst>
            <pc:docMk/>
            <pc:sldMk cId="756126756" sldId="271"/>
            <ac:spMk id="2" creationId="{DF6789CF-D42C-F7A0-8325-613973501292}"/>
          </ac:spMkLst>
        </pc:spChg>
        <pc:spChg chg="mod">
          <ac:chgData name="Simon Miles" userId="2b49e91f-7df8-4ded-b5cf-5e913f149054" providerId="ADAL" clId="{4D21E8DA-A5B6-4045-A2F2-C10E7E43C11A}" dt="2023-06-08T11:54:40.856" v="4674" actId="20577"/>
          <ac:spMkLst>
            <pc:docMk/>
            <pc:sldMk cId="756126756" sldId="271"/>
            <ac:spMk id="4" creationId="{C00C040F-C9ED-0CCD-A1A7-16AAEE5DF872}"/>
          </ac:spMkLst>
        </pc:spChg>
        <pc:cxnChg chg="del mod">
          <ac:chgData name="Simon Miles" userId="2b49e91f-7df8-4ded-b5cf-5e913f149054" providerId="ADAL" clId="{4D21E8DA-A5B6-4045-A2F2-C10E7E43C11A}" dt="2023-06-08T11:52:17.020" v="4474" actId="478"/>
          <ac:cxnSpMkLst>
            <pc:docMk/>
            <pc:sldMk cId="756126756" sldId="271"/>
            <ac:cxnSpMk id="78" creationId="{E42E19C1-05EA-6886-C933-7BA06AB1F3A7}"/>
          </ac:cxnSpMkLst>
        </pc:cxnChg>
      </pc:sldChg>
      <pc:sldChg chg="del">
        <pc:chgData name="Simon Miles" userId="2b49e91f-7df8-4ded-b5cf-5e913f149054" providerId="ADAL" clId="{4D21E8DA-A5B6-4045-A2F2-C10E7E43C11A}" dt="2023-06-05T11:27:31.226" v="66" actId="47"/>
        <pc:sldMkLst>
          <pc:docMk/>
          <pc:sldMk cId="4078538012" sldId="271"/>
        </pc:sldMkLst>
      </pc:sldChg>
      <pc:sldChg chg="addSp delSp modSp add mod">
        <pc:chgData name="Simon Miles" userId="2b49e91f-7df8-4ded-b5cf-5e913f149054" providerId="ADAL" clId="{4D21E8DA-A5B6-4045-A2F2-C10E7E43C11A}" dt="2023-06-08T11:54:50.766" v="4678" actId="20577"/>
        <pc:sldMkLst>
          <pc:docMk/>
          <pc:sldMk cId="502031819" sldId="272"/>
        </pc:sldMkLst>
        <pc:spChg chg="mod">
          <ac:chgData name="Simon Miles" userId="2b49e91f-7df8-4ded-b5cf-5e913f149054" providerId="ADAL" clId="{4D21E8DA-A5B6-4045-A2F2-C10E7E43C11A}" dt="2023-06-08T11:53:04.500" v="4554" actId="20577"/>
          <ac:spMkLst>
            <pc:docMk/>
            <pc:sldMk cId="502031819" sldId="272"/>
            <ac:spMk id="2" creationId="{DF6789CF-D42C-F7A0-8325-613973501292}"/>
          </ac:spMkLst>
        </pc:spChg>
        <pc:spChg chg="mod">
          <ac:chgData name="Simon Miles" userId="2b49e91f-7df8-4ded-b5cf-5e913f149054" providerId="ADAL" clId="{4D21E8DA-A5B6-4045-A2F2-C10E7E43C11A}" dt="2023-06-08T11:54:50.766" v="4678" actId="20577"/>
          <ac:spMkLst>
            <pc:docMk/>
            <pc:sldMk cId="502031819" sldId="272"/>
            <ac:spMk id="4" creationId="{C00C040F-C9ED-0CCD-A1A7-16AAEE5DF872}"/>
          </ac:spMkLst>
        </pc:spChg>
        <pc:spChg chg="add mod">
          <ac:chgData name="Simon Miles" userId="2b49e91f-7df8-4ded-b5cf-5e913f149054" providerId="ADAL" clId="{4D21E8DA-A5B6-4045-A2F2-C10E7E43C11A}" dt="2023-06-08T08:51:45.026" v="1962" actId="1076"/>
          <ac:spMkLst>
            <pc:docMk/>
            <pc:sldMk cId="502031819" sldId="272"/>
            <ac:spMk id="6" creationId="{94118C9F-DFD4-375D-CC1E-6C34F29B1D9E}"/>
          </ac:spMkLst>
        </pc:spChg>
        <pc:spChg chg="del">
          <ac:chgData name="Simon Miles" userId="2b49e91f-7df8-4ded-b5cf-5e913f149054" providerId="ADAL" clId="{4D21E8DA-A5B6-4045-A2F2-C10E7E43C11A}" dt="2023-06-08T08:50:46.731" v="1955" actId="478"/>
          <ac:spMkLst>
            <pc:docMk/>
            <pc:sldMk cId="502031819" sldId="272"/>
            <ac:spMk id="7" creationId="{25F5ECD1-37A1-1C8C-9C7A-459A332192F4}"/>
          </ac:spMkLst>
        </pc:spChg>
        <pc:spChg chg="mod">
          <ac:chgData name="Simon Miles" userId="2b49e91f-7df8-4ded-b5cf-5e913f149054" providerId="ADAL" clId="{4D21E8DA-A5B6-4045-A2F2-C10E7E43C11A}" dt="2023-06-08T08:51:49.180" v="1971" actId="1036"/>
          <ac:spMkLst>
            <pc:docMk/>
            <pc:sldMk cId="502031819" sldId="272"/>
            <ac:spMk id="8" creationId="{6ACA2A2C-8367-5872-D716-4EC6F615CFF7}"/>
          </ac:spMkLst>
        </pc:spChg>
        <pc:spChg chg="mod">
          <ac:chgData name="Simon Miles" userId="2b49e91f-7df8-4ded-b5cf-5e913f149054" providerId="ADAL" clId="{4D21E8DA-A5B6-4045-A2F2-C10E7E43C11A}" dt="2023-06-08T08:51:49.180" v="1971" actId="1036"/>
          <ac:spMkLst>
            <pc:docMk/>
            <pc:sldMk cId="502031819" sldId="272"/>
            <ac:spMk id="9" creationId="{C2A5130B-198C-7FCA-CD59-CDD320131840}"/>
          </ac:spMkLst>
        </pc:spChg>
        <pc:spChg chg="mod">
          <ac:chgData name="Simon Miles" userId="2b49e91f-7df8-4ded-b5cf-5e913f149054" providerId="ADAL" clId="{4D21E8DA-A5B6-4045-A2F2-C10E7E43C11A}" dt="2023-06-08T08:51:49.180" v="1971" actId="1036"/>
          <ac:spMkLst>
            <pc:docMk/>
            <pc:sldMk cId="502031819" sldId="272"/>
            <ac:spMk id="10" creationId="{683A4D8A-9653-C098-07D9-672A68D38C16}"/>
          </ac:spMkLst>
        </pc:spChg>
        <pc:spChg chg="mod">
          <ac:chgData name="Simon Miles" userId="2b49e91f-7df8-4ded-b5cf-5e913f149054" providerId="ADAL" clId="{4D21E8DA-A5B6-4045-A2F2-C10E7E43C11A}" dt="2023-06-08T08:51:49.180" v="1971" actId="1036"/>
          <ac:spMkLst>
            <pc:docMk/>
            <pc:sldMk cId="502031819" sldId="272"/>
            <ac:spMk id="11" creationId="{E845A0D4-FFF9-12F4-3C44-C9033C2F7D94}"/>
          </ac:spMkLst>
        </pc:spChg>
        <pc:spChg chg="mod">
          <ac:chgData name="Simon Miles" userId="2b49e91f-7df8-4ded-b5cf-5e913f149054" providerId="ADAL" clId="{4D21E8DA-A5B6-4045-A2F2-C10E7E43C11A}" dt="2023-06-08T08:51:49.180" v="1971" actId="1036"/>
          <ac:spMkLst>
            <pc:docMk/>
            <pc:sldMk cId="502031819" sldId="272"/>
            <ac:spMk id="12" creationId="{B7B92A7A-0C3C-4332-94B8-43C2F2FBD92E}"/>
          </ac:spMkLst>
        </pc:spChg>
        <pc:spChg chg="mod">
          <ac:chgData name="Simon Miles" userId="2b49e91f-7df8-4ded-b5cf-5e913f149054" providerId="ADAL" clId="{4D21E8DA-A5B6-4045-A2F2-C10E7E43C11A}" dt="2023-06-08T08:51:49.180" v="1971" actId="1036"/>
          <ac:spMkLst>
            <pc:docMk/>
            <pc:sldMk cId="502031819" sldId="272"/>
            <ac:spMk id="13" creationId="{33AF52F0-CEA8-B00B-BF46-AC71BFE3CBF9}"/>
          </ac:spMkLst>
        </pc:spChg>
        <pc:spChg chg="mod">
          <ac:chgData name="Simon Miles" userId="2b49e91f-7df8-4ded-b5cf-5e913f149054" providerId="ADAL" clId="{4D21E8DA-A5B6-4045-A2F2-C10E7E43C11A}" dt="2023-06-08T08:51:49.180" v="1971" actId="1036"/>
          <ac:spMkLst>
            <pc:docMk/>
            <pc:sldMk cId="502031819" sldId="272"/>
            <ac:spMk id="14" creationId="{305CE7EA-EB67-7D18-1159-7387B4D3DCCF}"/>
          </ac:spMkLst>
        </pc:spChg>
        <pc:spChg chg="mod">
          <ac:chgData name="Simon Miles" userId="2b49e91f-7df8-4ded-b5cf-5e913f149054" providerId="ADAL" clId="{4D21E8DA-A5B6-4045-A2F2-C10E7E43C11A}" dt="2023-06-08T08:51:49.180" v="1971" actId="1036"/>
          <ac:spMkLst>
            <pc:docMk/>
            <pc:sldMk cId="502031819" sldId="272"/>
            <ac:spMk id="15" creationId="{4DFE9EEB-E654-D06F-4334-DE242E6AC008}"/>
          </ac:spMkLst>
        </pc:spChg>
        <pc:spChg chg="mod">
          <ac:chgData name="Simon Miles" userId="2b49e91f-7df8-4ded-b5cf-5e913f149054" providerId="ADAL" clId="{4D21E8DA-A5B6-4045-A2F2-C10E7E43C11A}" dt="2023-06-08T08:51:49.180" v="1971" actId="1036"/>
          <ac:spMkLst>
            <pc:docMk/>
            <pc:sldMk cId="502031819" sldId="272"/>
            <ac:spMk id="16" creationId="{DB407B04-985A-D314-0092-86DB7302A7C5}"/>
          </ac:spMkLst>
        </pc:spChg>
        <pc:spChg chg="mod">
          <ac:chgData name="Simon Miles" userId="2b49e91f-7df8-4ded-b5cf-5e913f149054" providerId="ADAL" clId="{4D21E8DA-A5B6-4045-A2F2-C10E7E43C11A}" dt="2023-06-08T08:51:49.180" v="1971" actId="1036"/>
          <ac:spMkLst>
            <pc:docMk/>
            <pc:sldMk cId="502031819" sldId="272"/>
            <ac:spMk id="17" creationId="{64360A57-103B-0126-DD66-A7B3FA59323A}"/>
          </ac:spMkLst>
        </pc:spChg>
        <pc:spChg chg="mod">
          <ac:chgData name="Simon Miles" userId="2b49e91f-7df8-4ded-b5cf-5e913f149054" providerId="ADAL" clId="{4D21E8DA-A5B6-4045-A2F2-C10E7E43C11A}" dt="2023-06-08T08:51:49.180" v="1971" actId="1036"/>
          <ac:spMkLst>
            <pc:docMk/>
            <pc:sldMk cId="502031819" sldId="272"/>
            <ac:spMk id="18" creationId="{4B3CDF26-3994-187C-32DD-F1B5721130A1}"/>
          </ac:spMkLst>
        </pc:spChg>
        <pc:spChg chg="mod">
          <ac:chgData name="Simon Miles" userId="2b49e91f-7df8-4ded-b5cf-5e913f149054" providerId="ADAL" clId="{4D21E8DA-A5B6-4045-A2F2-C10E7E43C11A}" dt="2023-06-08T08:51:49.180" v="1971" actId="1036"/>
          <ac:spMkLst>
            <pc:docMk/>
            <pc:sldMk cId="502031819" sldId="272"/>
            <ac:spMk id="19" creationId="{B4A10776-4BD5-480D-E26D-B91FD9FBF387}"/>
          </ac:spMkLst>
        </pc:spChg>
        <pc:spChg chg="mod">
          <ac:chgData name="Simon Miles" userId="2b49e91f-7df8-4ded-b5cf-5e913f149054" providerId="ADAL" clId="{4D21E8DA-A5B6-4045-A2F2-C10E7E43C11A}" dt="2023-06-08T08:51:49.180" v="1971" actId="1036"/>
          <ac:spMkLst>
            <pc:docMk/>
            <pc:sldMk cId="502031819" sldId="272"/>
            <ac:spMk id="20" creationId="{B040BB3C-D270-E71D-CEED-405E6A07E6B3}"/>
          </ac:spMkLst>
        </pc:spChg>
        <pc:spChg chg="mod">
          <ac:chgData name="Simon Miles" userId="2b49e91f-7df8-4ded-b5cf-5e913f149054" providerId="ADAL" clId="{4D21E8DA-A5B6-4045-A2F2-C10E7E43C11A}" dt="2023-06-08T08:51:49.180" v="1971" actId="1036"/>
          <ac:spMkLst>
            <pc:docMk/>
            <pc:sldMk cId="502031819" sldId="272"/>
            <ac:spMk id="21" creationId="{4125DB8F-5541-FE2B-68FA-E7DD04EEB73D}"/>
          </ac:spMkLst>
        </pc:spChg>
        <pc:spChg chg="mod">
          <ac:chgData name="Simon Miles" userId="2b49e91f-7df8-4ded-b5cf-5e913f149054" providerId="ADAL" clId="{4D21E8DA-A5B6-4045-A2F2-C10E7E43C11A}" dt="2023-06-08T08:51:49.180" v="1971" actId="1036"/>
          <ac:spMkLst>
            <pc:docMk/>
            <pc:sldMk cId="502031819" sldId="272"/>
            <ac:spMk id="42" creationId="{8605AD0D-2426-93AC-7E7D-5E3EA110F546}"/>
          </ac:spMkLst>
        </pc:spChg>
        <pc:spChg chg="mod">
          <ac:chgData name="Simon Miles" userId="2b49e91f-7df8-4ded-b5cf-5e913f149054" providerId="ADAL" clId="{4D21E8DA-A5B6-4045-A2F2-C10E7E43C11A}" dt="2023-06-08T08:51:49.180" v="1971" actId="1036"/>
          <ac:spMkLst>
            <pc:docMk/>
            <pc:sldMk cId="502031819" sldId="272"/>
            <ac:spMk id="172" creationId="{C26151D2-853F-A7F0-BB24-99DE628DA56F}"/>
          </ac:spMkLst>
        </pc:spChg>
        <pc:spChg chg="mod">
          <ac:chgData name="Simon Miles" userId="2b49e91f-7df8-4ded-b5cf-5e913f149054" providerId="ADAL" clId="{4D21E8DA-A5B6-4045-A2F2-C10E7E43C11A}" dt="2023-06-08T08:51:49.180" v="1971" actId="1036"/>
          <ac:spMkLst>
            <pc:docMk/>
            <pc:sldMk cId="502031819" sldId="272"/>
            <ac:spMk id="195" creationId="{2379212F-FA7E-3D44-B273-C03666335414}"/>
          </ac:spMkLst>
        </pc:spChg>
        <pc:spChg chg="mod">
          <ac:chgData name="Simon Miles" userId="2b49e91f-7df8-4ded-b5cf-5e913f149054" providerId="ADAL" clId="{4D21E8DA-A5B6-4045-A2F2-C10E7E43C11A}" dt="2023-06-08T08:51:49.180" v="1971" actId="1036"/>
          <ac:spMkLst>
            <pc:docMk/>
            <pc:sldMk cId="502031819" sldId="272"/>
            <ac:spMk id="200" creationId="{2FED2CCC-7DB5-9C56-502A-2E09784B94C8}"/>
          </ac:spMkLst>
        </pc:spChg>
        <pc:spChg chg="mod">
          <ac:chgData name="Simon Miles" userId="2b49e91f-7df8-4ded-b5cf-5e913f149054" providerId="ADAL" clId="{4D21E8DA-A5B6-4045-A2F2-C10E7E43C11A}" dt="2023-06-08T08:51:49.180" v="1971" actId="1036"/>
          <ac:spMkLst>
            <pc:docMk/>
            <pc:sldMk cId="502031819" sldId="272"/>
            <ac:spMk id="201" creationId="{96AA811D-F330-6B9A-2AA3-0A30305DBBEC}"/>
          </ac:spMkLst>
        </pc:spChg>
        <pc:cxnChg chg="mod">
          <ac:chgData name="Simon Miles" userId="2b49e91f-7df8-4ded-b5cf-5e913f149054" providerId="ADAL" clId="{4D21E8DA-A5B6-4045-A2F2-C10E7E43C11A}" dt="2023-06-08T08:51:49.180" v="1971" actId="1036"/>
          <ac:cxnSpMkLst>
            <pc:docMk/>
            <pc:sldMk cId="502031819" sldId="272"/>
            <ac:cxnSpMk id="23" creationId="{10675440-1E9C-E67E-2A94-F6F39DEA306B}"/>
          </ac:cxnSpMkLst>
        </pc:cxnChg>
        <pc:cxnChg chg="mod">
          <ac:chgData name="Simon Miles" userId="2b49e91f-7df8-4ded-b5cf-5e913f149054" providerId="ADAL" clId="{4D21E8DA-A5B6-4045-A2F2-C10E7E43C11A}" dt="2023-06-08T08:51:49.180" v="1971" actId="1036"/>
          <ac:cxnSpMkLst>
            <pc:docMk/>
            <pc:sldMk cId="502031819" sldId="272"/>
            <ac:cxnSpMk id="24" creationId="{0E56F79A-3D17-3A79-3FA9-1907CD3AD7BE}"/>
          </ac:cxnSpMkLst>
        </pc:cxnChg>
        <pc:cxnChg chg="mod">
          <ac:chgData name="Simon Miles" userId="2b49e91f-7df8-4ded-b5cf-5e913f149054" providerId="ADAL" clId="{4D21E8DA-A5B6-4045-A2F2-C10E7E43C11A}" dt="2023-06-08T08:51:49.180" v="1971" actId="1036"/>
          <ac:cxnSpMkLst>
            <pc:docMk/>
            <pc:sldMk cId="502031819" sldId="272"/>
            <ac:cxnSpMk id="27" creationId="{8EFDF487-C607-E829-9866-47DE5B6BF2CA}"/>
          </ac:cxnSpMkLst>
        </pc:cxnChg>
        <pc:cxnChg chg="mod">
          <ac:chgData name="Simon Miles" userId="2b49e91f-7df8-4ded-b5cf-5e913f149054" providerId="ADAL" clId="{4D21E8DA-A5B6-4045-A2F2-C10E7E43C11A}" dt="2023-06-08T08:51:49.180" v="1971" actId="1036"/>
          <ac:cxnSpMkLst>
            <pc:docMk/>
            <pc:sldMk cId="502031819" sldId="272"/>
            <ac:cxnSpMk id="30" creationId="{728F0F67-A924-2669-EFA0-385BA69A2204}"/>
          </ac:cxnSpMkLst>
        </pc:cxnChg>
        <pc:cxnChg chg="mod">
          <ac:chgData name="Simon Miles" userId="2b49e91f-7df8-4ded-b5cf-5e913f149054" providerId="ADAL" clId="{4D21E8DA-A5B6-4045-A2F2-C10E7E43C11A}" dt="2023-06-08T08:51:49.180" v="1971" actId="1036"/>
          <ac:cxnSpMkLst>
            <pc:docMk/>
            <pc:sldMk cId="502031819" sldId="272"/>
            <ac:cxnSpMk id="33" creationId="{1C23358E-D494-6618-89A9-7AD8A2DC57CD}"/>
          </ac:cxnSpMkLst>
        </pc:cxnChg>
        <pc:cxnChg chg="mod">
          <ac:chgData name="Simon Miles" userId="2b49e91f-7df8-4ded-b5cf-5e913f149054" providerId="ADAL" clId="{4D21E8DA-A5B6-4045-A2F2-C10E7E43C11A}" dt="2023-06-08T08:51:49.180" v="1971" actId="1036"/>
          <ac:cxnSpMkLst>
            <pc:docMk/>
            <pc:sldMk cId="502031819" sldId="272"/>
            <ac:cxnSpMk id="36" creationId="{14EFCA77-FBD9-35AA-654C-8E51CF2D2158}"/>
          </ac:cxnSpMkLst>
        </pc:cxnChg>
        <pc:cxnChg chg="mod">
          <ac:chgData name="Simon Miles" userId="2b49e91f-7df8-4ded-b5cf-5e913f149054" providerId="ADAL" clId="{4D21E8DA-A5B6-4045-A2F2-C10E7E43C11A}" dt="2023-06-08T08:51:49.180" v="1971" actId="1036"/>
          <ac:cxnSpMkLst>
            <pc:docMk/>
            <pc:sldMk cId="502031819" sldId="272"/>
            <ac:cxnSpMk id="39" creationId="{7BDBD788-1971-9438-005B-D43586B48C14}"/>
          </ac:cxnSpMkLst>
        </pc:cxnChg>
        <pc:cxnChg chg="mod">
          <ac:chgData name="Simon Miles" userId="2b49e91f-7df8-4ded-b5cf-5e913f149054" providerId="ADAL" clId="{4D21E8DA-A5B6-4045-A2F2-C10E7E43C11A}" dt="2023-06-08T08:51:49.180" v="1971" actId="1036"/>
          <ac:cxnSpMkLst>
            <pc:docMk/>
            <pc:sldMk cId="502031819" sldId="272"/>
            <ac:cxnSpMk id="43" creationId="{A402FE93-E59C-42F0-060F-BC23250CF020}"/>
          </ac:cxnSpMkLst>
        </pc:cxnChg>
        <pc:cxnChg chg="mod">
          <ac:chgData name="Simon Miles" userId="2b49e91f-7df8-4ded-b5cf-5e913f149054" providerId="ADAL" clId="{4D21E8DA-A5B6-4045-A2F2-C10E7E43C11A}" dt="2023-06-08T08:51:49.180" v="1971" actId="1036"/>
          <ac:cxnSpMkLst>
            <pc:docMk/>
            <pc:sldMk cId="502031819" sldId="272"/>
            <ac:cxnSpMk id="46" creationId="{B8E7E4FE-36F7-6AAB-CF71-F0AC70751A63}"/>
          </ac:cxnSpMkLst>
        </pc:cxnChg>
        <pc:cxnChg chg="mod">
          <ac:chgData name="Simon Miles" userId="2b49e91f-7df8-4ded-b5cf-5e913f149054" providerId="ADAL" clId="{4D21E8DA-A5B6-4045-A2F2-C10E7E43C11A}" dt="2023-06-08T08:51:49.180" v="1971" actId="1036"/>
          <ac:cxnSpMkLst>
            <pc:docMk/>
            <pc:sldMk cId="502031819" sldId="272"/>
            <ac:cxnSpMk id="52" creationId="{D546F3CB-B7C8-2ED5-2650-7E75D2831642}"/>
          </ac:cxnSpMkLst>
        </pc:cxnChg>
        <pc:cxnChg chg="mod">
          <ac:chgData name="Simon Miles" userId="2b49e91f-7df8-4ded-b5cf-5e913f149054" providerId="ADAL" clId="{4D21E8DA-A5B6-4045-A2F2-C10E7E43C11A}" dt="2023-06-08T08:51:49.180" v="1971" actId="1036"/>
          <ac:cxnSpMkLst>
            <pc:docMk/>
            <pc:sldMk cId="502031819" sldId="272"/>
            <ac:cxnSpMk id="78" creationId="{E42E19C1-05EA-6886-C933-7BA06AB1F3A7}"/>
          </ac:cxnSpMkLst>
        </pc:cxnChg>
        <pc:cxnChg chg="mod">
          <ac:chgData name="Simon Miles" userId="2b49e91f-7df8-4ded-b5cf-5e913f149054" providerId="ADAL" clId="{4D21E8DA-A5B6-4045-A2F2-C10E7E43C11A}" dt="2023-06-08T08:51:49.180" v="1971" actId="1036"/>
          <ac:cxnSpMkLst>
            <pc:docMk/>
            <pc:sldMk cId="502031819" sldId="272"/>
            <ac:cxnSpMk id="140" creationId="{947D3DB5-1ECB-A9A2-7196-BC5E1540E1D1}"/>
          </ac:cxnSpMkLst>
        </pc:cxnChg>
        <pc:cxnChg chg="mod">
          <ac:chgData name="Simon Miles" userId="2b49e91f-7df8-4ded-b5cf-5e913f149054" providerId="ADAL" clId="{4D21E8DA-A5B6-4045-A2F2-C10E7E43C11A}" dt="2023-06-08T08:51:49.180" v="1971" actId="1036"/>
          <ac:cxnSpMkLst>
            <pc:docMk/>
            <pc:sldMk cId="502031819" sldId="272"/>
            <ac:cxnSpMk id="144" creationId="{4D858443-6785-44FE-17A7-3395DA74D97E}"/>
          </ac:cxnSpMkLst>
        </pc:cxnChg>
        <pc:cxnChg chg="mod">
          <ac:chgData name="Simon Miles" userId="2b49e91f-7df8-4ded-b5cf-5e913f149054" providerId="ADAL" clId="{4D21E8DA-A5B6-4045-A2F2-C10E7E43C11A}" dt="2023-06-08T08:51:49.180" v="1971" actId="1036"/>
          <ac:cxnSpMkLst>
            <pc:docMk/>
            <pc:sldMk cId="502031819" sldId="272"/>
            <ac:cxnSpMk id="147" creationId="{23CD69B1-C661-B2D6-BAEE-BCF30367B4E6}"/>
          </ac:cxnSpMkLst>
        </pc:cxnChg>
        <pc:cxnChg chg="mod">
          <ac:chgData name="Simon Miles" userId="2b49e91f-7df8-4ded-b5cf-5e913f149054" providerId="ADAL" clId="{4D21E8DA-A5B6-4045-A2F2-C10E7E43C11A}" dt="2023-06-08T08:51:49.180" v="1971" actId="1036"/>
          <ac:cxnSpMkLst>
            <pc:docMk/>
            <pc:sldMk cId="502031819" sldId="272"/>
            <ac:cxnSpMk id="150" creationId="{72F4A173-1A74-C17C-E286-55CC434E942D}"/>
          </ac:cxnSpMkLst>
        </pc:cxnChg>
        <pc:cxnChg chg="mod">
          <ac:chgData name="Simon Miles" userId="2b49e91f-7df8-4ded-b5cf-5e913f149054" providerId="ADAL" clId="{4D21E8DA-A5B6-4045-A2F2-C10E7E43C11A}" dt="2023-06-08T08:51:49.180" v="1971" actId="1036"/>
          <ac:cxnSpMkLst>
            <pc:docMk/>
            <pc:sldMk cId="502031819" sldId="272"/>
            <ac:cxnSpMk id="153" creationId="{D29B0EF8-F267-4D2A-D83C-D936F5DBDF57}"/>
          </ac:cxnSpMkLst>
        </pc:cxnChg>
        <pc:cxnChg chg="mod">
          <ac:chgData name="Simon Miles" userId="2b49e91f-7df8-4ded-b5cf-5e913f149054" providerId="ADAL" clId="{4D21E8DA-A5B6-4045-A2F2-C10E7E43C11A}" dt="2023-06-08T08:51:49.180" v="1971" actId="1036"/>
          <ac:cxnSpMkLst>
            <pc:docMk/>
            <pc:sldMk cId="502031819" sldId="272"/>
            <ac:cxnSpMk id="166" creationId="{1B43D795-ED27-D7F1-92EB-0ED34D53D340}"/>
          </ac:cxnSpMkLst>
        </pc:cxnChg>
        <pc:cxnChg chg="mod">
          <ac:chgData name="Simon Miles" userId="2b49e91f-7df8-4ded-b5cf-5e913f149054" providerId="ADAL" clId="{4D21E8DA-A5B6-4045-A2F2-C10E7E43C11A}" dt="2023-06-08T08:51:49.180" v="1971" actId="1036"/>
          <ac:cxnSpMkLst>
            <pc:docMk/>
            <pc:sldMk cId="502031819" sldId="272"/>
            <ac:cxnSpMk id="169" creationId="{B5E30AC4-255F-07B5-8E1E-5E9088817C86}"/>
          </ac:cxnSpMkLst>
        </pc:cxnChg>
        <pc:cxnChg chg="mod">
          <ac:chgData name="Simon Miles" userId="2b49e91f-7df8-4ded-b5cf-5e913f149054" providerId="ADAL" clId="{4D21E8DA-A5B6-4045-A2F2-C10E7E43C11A}" dt="2023-06-08T08:51:49.180" v="1971" actId="1036"/>
          <ac:cxnSpMkLst>
            <pc:docMk/>
            <pc:sldMk cId="502031819" sldId="272"/>
            <ac:cxnSpMk id="173" creationId="{629EED15-C7E5-279E-26E9-40697F3CD311}"/>
          </ac:cxnSpMkLst>
        </pc:cxnChg>
        <pc:cxnChg chg="mod">
          <ac:chgData name="Simon Miles" userId="2b49e91f-7df8-4ded-b5cf-5e913f149054" providerId="ADAL" clId="{4D21E8DA-A5B6-4045-A2F2-C10E7E43C11A}" dt="2023-06-08T08:51:49.180" v="1971" actId="1036"/>
          <ac:cxnSpMkLst>
            <pc:docMk/>
            <pc:sldMk cId="502031819" sldId="272"/>
            <ac:cxnSpMk id="176" creationId="{1CD8FD5F-91DC-680E-9B42-401F31D69F52}"/>
          </ac:cxnSpMkLst>
        </pc:cxnChg>
        <pc:cxnChg chg="mod">
          <ac:chgData name="Simon Miles" userId="2b49e91f-7df8-4ded-b5cf-5e913f149054" providerId="ADAL" clId="{4D21E8DA-A5B6-4045-A2F2-C10E7E43C11A}" dt="2023-06-08T08:51:49.180" v="1971" actId="1036"/>
          <ac:cxnSpMkLst>
            <pc:docMk/>
            <pc:sldMk cId="502031819" sldId="272"/>
            <ac:cxnSpMk id="181" creationId="{5CBDFF37-253F-4877-07A4-C9A852E23DCC}"/>
          </ac:cxnSpMkLst>
        </pc:cxnChg>
        <pc:cxnChg chg="mod">
          <ac:chgData name="Simon Miles" userId="2b49e91f-7df8-4ded-b5cf-5e913f149054" providerId="ADAL" clId="{4D21E8DA-A5B6-4045-A2F2-C10E7E43C11A}" dt="2023-06-08T08:51:49.180" v="1971" actId="1036"/>
          <ac:cxnSpMkLst>
            <pc:docMk/>
            <pc:sldMk cId="502031819" sldId="272"/>
            <ac:cxnSpMk id="184" creationId="{41832861-38AE-4783-3AA0-D50E4ABE94D5}"/>
          </ac:cxnSpMkLst>
        </pc:cxnChg>
        <pc:cxnChg chg="mod">
          <ac:chgData name="Simon Miles" userId="2b49e91f-7df8-4ded-b5cf-5e913f149054" providerId="ADAL" clId="{4D21E8DA-A5B6-4045-A2F2-C10E7E43C11A}" dt="2023-06-08T08:51:49.180" v="1971" actId="1036"/>
          <ac:cxnSpMkLst>
            <pc:docMk/>
            <pc:sldMk cId="502031819" sldId="272"/>
            <ac:cxnSpMk id="187" creationId="{D68535D0-5065-83B0-C88B-88E0EE7201D7}"/>
          </ac:cxnSpMkLst>
        </pc:cxnChg>
      </pc:sldChg>
      <pc:sldChg chg="del">
        <pc:chgData name="Simon Miles" userId="2b49e91f-7df8-4ded-b5cf-5e913f149054" providerId="ADAL" clId="{4D21E8DA-A5B6-4045-A2F2-C10E7E43C11A}" dt="2023-06-05T11:27:31.226" v="66" actId="47"/>
        <pc:sldMkLst>
          <pc:docMk/>
          <pc:sldMk cId="347685310" sldId="273"/>
        </pc:sldMkLst>
      </pc:sldChg>
      <pc:sldChg chg="addSp delSp modSp add mod">
        <pc:chgData name="Simon Miles" userId="2b49e91f-7df8-4ded-b5cf-5e913f149054" providerId="ADAL" clId="{4D21E8DA-A5B6-4045-A2F2-C10E7E43C11A}" dt="2023-06-08T11:54:55.051" v="4679" actId="20577"/>
        <pc:sldMkLst>
          <pc:docMk/>
          <pc:sldMk cId="481777742" sldId="273"/>
        </pc:sldMkLst>
        <pc:spChg chg="mod">
          <ac:chgData name="Simon Miles" userId="2b49e91f-7df8-4ded-b5cf-5e913f149054" providerId="ADAL" clId="{4D21E8DA-A5B6-4045-A2F2-C10E7E43C11A}" dt="2023-06-08T11:53:33.125" v="4596" actId="20577"/>
          <ac:spMkLst>
            <pc:docMk/>
            <pc:sldMk cId="481777742" sldId="273"/>
            <ac:spMk id="2" creationId="{DF6789CF-D42C-F7A0-8325-613973501292}"/>
          </ac:spMkLst>
        </pc:spChg>
        <pc:spChg chg="add mod">
          <ac:chgData name="Simon Miles" userId="2b49e91f-7df8-4ded-b5cf-5e913f149054" providerId="ADAL" clId="{4D21E8DA-A5B6-4045-A2F2-C10E7E43C11A}" dt="2023-06-08T08:55:20.329" v="1999" actId="1076"/>
          <ac:spMkLst>
            <pc:docMk/>
            <pc:sldMk cId="481777742" sldId="273"/>
            <ac:spMk id="3" creationId="{C0F1A53E-C6CD-9E2D-F875-FAF1F8D2C00C}"/>
          </ac:spMkLst>
        </pc:spChg>
        <pc:spChg chg="mod">
          <ac:chgData name="Simon Miles" userId="2b49e91f-7df8-4ded-b5cf-5e913f149054" providerId="ADAL" clId="{4D21E8DA-A5B6-4045-A2F2-C10E7E43C11A}" dt="2023-06-08T11:54:55.051" v="4679" actId="20577"/>
          <ac:spMkLst>
            <pc:docMk/>
            <pc:sldMk cId="481777742" sldId="273"/>
            <ac:spMk id="4" creationId="{C00C040F-C9ED-0CCD-A1A7-16AAEE5DF872}"/>
          </ac:spMkLst>
        </pc:spChg>
        <pc:spChg chg="mod">
          <ac:chgData name="Simon Miles" userId="2b49e91f-7df8-4ded-b5cf-5e913f149054" providerId="ADAL" clId="{4D21E8DA-A5B6-4045-A2F2-C10E7E43C11A}" dt="2023-06-08T10:32:29.860" v="2264" actId="1076"/>
          <ac:spMkLst>
            <pc:docMk/>
            <pc:sldMk cId="481777742" sldId="273"/>
            <ac:spMk id="6" creationId="{94118C9F-DFD4-375D-CC1E-6C34F29B1D9E}"/>
          </ac:spMkLst>
        </pc:spChg>
        <pc:spChg chg="add mod">
          <ac:chgData name="Simon Miles" userId="2b49e91f-7df8-4ded-b5cf-5e913f149054" providerId="ADAL" clId="{4D21E8DA-A5B6-4045-A2F2-C10E7E43C11A}" dt="2023-06-08T10:32:29.860" v="2264" actId="1076"/>
          <ac:spMkLst>
            <pc:docMk/>
            <pc:sldMk cId="481777742" sldId="273"/>
            <ac:spMk id="7" creationId="{DD05B3F4-0E94-3F81-A6B0-F7F6FAECEA39}"/>
          </ac:spMkLst>
        </pc:spChg>
        <pc:spChg chg="del">
          <ac:chgData name="Simon Miles" userId="2b49e91f-7df8-4ded-b5cf-5e913f149054" providerId="ADAL" clId="{4D21E8DA-A5B6-4045-A2F2-C10E7E43C11A}" dt="2023-06-08T08:55:11.409" v="1997" actId="478"/>
          <ac:spMkLst>
            <pc:docMk/>
            <pc:sldMk cId="481777742" sldId="273"/>
            <ac:spMk id="8" creationId="{6ACA2A2C-8367-5872-D716-4EC6F615CFF7}"/>
          </ac:spMkLst>
        </pc:spChg>
        <pc:spChg chg="del">
          <ac:chgData name="Simon Miles" userId="2b49e91f-7df8-4ded-b5cf-5e913f149054" providerId="ADAL" clId="{4D21E8DA-A5B6-4045-A2F2-C10E7E43C11A}" dt="2023-06-08T08:55:11.409" v="1997" actId="478"/>
          <ac:spMkLst>
            <pc:docMk/>
            <pc:sldMk cId="481777742" sldId="273"/>
            <ac:spMk id="9" creationId="{C2A5130B-198C-7FCA-CD59-CDD320131840}"/>
          </ac:spMkLst>
        </pc:spChg>
        <pc:spChg chg="del">
          <ac:chgData name="Simon Miles" userId="2b49e91f-7df8-4ded-b5cf-5e913f149054" providerId="ADAL" clId="{4D21E8DA-A5B6-4045-A2F2-C10E7E43C11A}" dt="2023-06-08T08:55:11.409" v="1997" actId="478"/>
          <ac:spMkLst>
            <pc:docMk/>
            <pc:sldMk cId="481777742" sldId="273"/>
            <ac:spMk id="10" creationId="{683A4D8A-9653-C098-07D9-672A68D38C16}"/>
          </ac:spMkLst>
        </pc:spChg>
        <pc:spChg chg="del">
          <ac:chgData name="Simon Miles" userId="2b49e91f-7df8-4ded-b5cf-5e913f149054" providerId="ADAL" clId="{4D21E8DA-A5B6-4045-A2F2-C10E7E43C11A}" dt="2023-06-08T08:55:11.409" v="1997" actId="478"/>
          <ac:spMkLst>
            <pc:docMk/>
            <pc:sldMk cId="481777742" sldId="273"/>
            <ac:spMk id="11" creationId="{E845A0D4-FFF9-12F4-3C44-C9033C2F7D94}"/>
          </ac:spMkLst>
        </pc:spChg>
        <pc:spChg chg="del">
          <ac:chgData name="Simon Miles" userId="2b49e91f-7df8-4ded-b5cf-5e913f149054" providerId="ADAL" clId="{4D21E8DA-A5B6-4045-A2F2-C10E7E43C11A}" dt="2023-06-08T08:55:11.409" v="1997" actId="478"/>
          <ac:spMkLst>
            <pc:docMk/>
            <pc:sldMk cId="481777742" sldId="273"/>
            <ac:spMk id="12" creationId="{B7B92A7A-0C3C-4332-94B8-43C2F2FBD92E}"/>
          </ac:spMkLst>
        </pc:spChg>
        <pc:spChg chg="del">
          <ac:chgData name="Simon Miles" userId="2b49e91f-7df8-4ded-b5cf-5e913f149054" providerId="ADAL" clId="{4D21E8DA-A5B6-4045-A2F2-C10E7E43C11A}" dt="2023-06-08T08:55:11.409" v="1997" actId="478"/>
          <ac:spMkLst>
            <pc:docMk/>
            <pc:sldMk cId="481777742" sldId="273"/>
            <ac:spMk id="13" creationId="{33AF52F0-CEA8-B00B-BF46-AC71BFE3CBF9}"/>
          </ac:spMkLst>
        </pc:spChg>
        <pc:spChg chg="del">
          <ac:chgData name="Simon Miles" userId="2b49e91f-7df8-4ded-b5cf-5e913f149054" providerId="ADAL" clId="{4D21E8DA-A5B6-4045-A2F2-C10E7E43C11A}" dt="2023-06-08T08:55:11.409" v="1997" actId="478"/>
          <ac:spMkLst>
            <pc:docMk/>
            <pc:sldMk cId="481777742" sldId="273"/>
            <ac:spMk id="14" creationId="{305CE7EA-EB67-7D18-1159-7387B4D3DCCF}"/>
          </ac:spMkLst>
        </pc:spChg>
        <pc:spChg chg="del">
          <ac:chgData name="Simon Miles" userId="2b49e91f-7df8-4ded-b5cf-5e913f149054" providerId="ADAL" clId="{4D21E8DA-A5B6-4045-A2F2-C10E7E43C11A}" dt="2023-06-08T08:55:11.409" v="1997" actId="478"/>
          <ac:spMkLst>
            <pc:docMk/>
            <pc:sldMk cId="481777742" sldId="273"/>
            <ac:spMk id="15" creationId="{4DFE9EEB-E654-D06F-4334-DE242E6AC008}"/>
          </ac:spMkLst>
        </pc:spChg>
        <pc:spChg chg="del">
          <ac:chgData name="Simon Miles" userId="2b49e91f-7df8-4ded-b5cf-5e913f149054" providerId="ADAL" clId="{4D21E8DA-A5B6-4045-A2F2-C10E7E43C11A}" dt="2023-06-08T08:55:11.409" v="1997" actId="478"/>
          <ac:spMkLst>
            <pc:docMk/>
            <pc:sldMk cId="481777742" sldId="273"/>
            <ac:spMk id="16" creationId="{DB407B04-985A-D314-0092-86DB7302A7C5}"/>
          </ac:spMkLst>
        </pc:spChg>
        <pc:spChg chg="del">
          <ac:chgData name="Simon Miles" userId="2b49e91f-7df8-4ded-b5cf-5e913f149054" providerId="ADAL" clId="{4D21E8DA-A5B6-4045-A2F2-C10E7E43C11A}" dt="2023-06-08T08:55:11.409" v="1997" actId="478"/>
          <ac:spMkLst>
            <pc:docMk/>
            <pc:sldMk cId="481777742" sldId="273"/>
            <ac:spMk id="17" creationId="{64360A57-103B-0126-DD66-A7B3FA59323A}"/>
          </ac:spMkLst>
        </pc:spChg>
        <pc:spChg chg="del">
          <ac:chgData name="Simon Miles" userId="2b49e91f-7df8-4ded-b5cf-5e913f149054" providerId="ADAL" clId="{4D21E8DA-A5B6-4045-A2F2-C10E7E43C11A}" dt="2023-06-08T08:55:11.409" v="1997" actId="478"/>
          <ac:spMkLst>
            <pc:docMk/>
            <pc:sldMk cId="481777742" sldId="273"/>
            <ac:spMk id="18" creationId="{4B3CDF26-3994-187C-32DD-F1B5721130A1}"/>
          </ac:spMkLst>
        </pc:spChg>
        <pc:spChg chg="del">
          <ac:chgData name="Simon Miles" userId="2b49e91f-7df8-4ded-b5cf-5e913f149054" providerId="ADAL" clId="{4D21E8DA-A5B6-4045-A2F2-C10E7E43C11A}" dt="2023-06-08T08:55:11.409" v="1997" actId="478"/>
          <ac:spMkLst>
            <pc:docMk/>
            <pc:sldMk cId="481777742" sldId="273"/>
            <ac:spMk id="19" creationId="{B4A10776-4BD5-480D-E26D-B91FD9FBF387}"/>
          </ac:spMkLst>
        </pc:spChg>
        <pc:spChg chg="del">
          <ac:chgData name="Simon Miles" userId="2b49e91f-7df8-4ded-b5cf-5e913f149054" providerId="ADAL" clId="{4D21E8DA-A5B6-4045-A2F2-C10E7E43C11A}" dt="2023-06-08T08:55:11.409" v="1997" actId="478"/>
          <ac:spMkLst>
            <pc:docMk/>
            <pc:sldMk cId="481777742" sldId="273"/>
            <ac:spMk id="20" creationId="{B040BB3C-D270-E71D-CEED-405E6A07E6B3}"/>
          </ac:spMkLst>
        </pc:spChg>
        <pc:spChg chg="del">
          <ac:chgData name="Simon Miles" userId="2b49e91f-7df8-4ded-b5cf-5e913f149054" providerId="ADAL" clId="{4D21E8DA-A5B6-4045-A2F2-C10E7E43C11A}" dt="2023-06-08T08:55:11.409" v="1997" actId="478"/>
          <ac:spMkLst>
            <pc:docMk/>
            <pc:sldMk cId="481777742" sldId="273"/>
            <ac:spMk id="21" creationId="{4125DB8F-5541-FE2B-68FA-E7DD04EEB73D}"/>
          </ac:spMkLst>
        </pc:spChg>
        <pc:spChg chg="add mod">
          <ac:chgData name="Simon Miles" userId="2b49e91f-7df8-4ded-b5cf-5e913f149054" providerId="ADAL" clId="{4D21E8DA-A5B6-4045-A2F2-C10E7E43C11A}" dt="2023-06-08T10:35:02.811" v="2434" actId="1076"/>
          <ac:spMkLst>
            <pc:docMk/>
            <pc:sldMk cId="481777742" sldId="273"/>
            <ac:spMk id="22" creationId="{72BAD1B7-2398-80E1-14F3-C85DAEF6D312}"/>
          </ac:spMkLst>
        </pc:spChg>
        <pc:spChg chg="add mod">
          <ac:chgData name="Simon Miles" userId="2b49e91f-7df8-4ded-b5cf-5e913f149054" providerId="ADAL" clId="{4D21E8DA-A5B6-4045-A2F2-C10E7E43C11A}" dt="2023-06-08T10:32:29.860" v="2264" actId="1076"/>
          <ac:spMkLst>
            <pc:docMk/>
            <pc:sldMk cId="481777742" sldId="273"/>
            <ac:spMk id="25" creationId="{3A96884E-E96D-631A-0EA3-6AD96D791803}"/>
          </ac:spMkLst>
        </pc:spChg>
        <pc:spChg chg="add mod">
          <ac:chgData name="Simon Miles" userId="2b49e91f-7df8-4ded-b5cf-5e913f149054" providerId="ADAL" clId="{4D21E8DA-A5B6-4045-A2F2-C10E7E43C11A}" dt="2023-06-08T10:32:29.860" v="2264" actId="1076"/>
          <ac:spMkLst>
            <pc:docMk/>
            <pc:sldMk cId="481777742" sldId="273"/>
            <ac:spMk id="26" creationId="{9E4D8331-174A-CB40-6CEE-D54A9ABCCF3A}"/>
          </ac:spMkLst>
        </pc:spChg>
        <pc:spChg chg="del">
          <ac:chgData name="Simon Miles" userId="2b49e91f-7df8-4ded-b5cf-5e913f149054" providerId="ADAL" clId="{4D21E8DA-A5B6-4045-A2F2-C10E7E43C11A}" dt="2023-06-08T08:55:11.409" v="1997" actId="478"/>
          <ac:spMkLst>
            <pc:docMk/>
            <pc:sldMk cId="481777742" sldId="273"/>
            <ac:spMk id="42" creationId="{8605AD0D-2426-93AC-7E7D-5E3EA110F546}"/>
          </ac:spMkLst>
        </pc:spChg>
        <pc:spChg chg="del">
          <ac:chgData name="Simon Miles" userId="2b49e91f-7df8-4ded-b5cf-5e913f149054" providerId="ADAL" clId="{4D21E8DA-A5B6-4045-A2F2-C10E7E43C11A}" dt="2023-06-08T08:55:11.409" v="1997" actId="478"/>
          <ac:spMkLst>
            <pc:docMk/>
            <pc:sldMk cId="481777742" sldId="273"/>
            <ac:spMk id="172" creationId="{C26151D2-853F-A7F0-BB24-99DE628DA56F}"/>
          </ac:spMkLst>
        </pc:spChg>
        <pc:spChg chg="del">
          <ac:chgData name="Simon Miles" userId="2b49e91f-7df8-4ded-b5cf-5e913f149054" providerId="ADAL" clId="{4D21E8DA-A5B6-4045-A2F2-C10E7E43C11A}" dt="2023-06-08T08:55:11.409" v="1997" actId="478"/>
          <ac:spMkLst>
            <pc:docMk/>
            <pc:sldMk cId="481777742" sldId="273"/>
            <ac:spMk id="195" creationId="{2379212F-FA7E-3D44-B273-C03666335414}"/>
          </ac:spMkLst>
        </pc:spChg>
        <pc:spChg chg="del">
          <ac:chgData name="Simon Miles" userId="2b49e91f-7df8-4ded-b5cf-5e913f149054" providerId="ADAL" clId="{4D21E8DA-A5B6-4045-A2F2-C10E7E43C11A}" dt="2023-06-08T08:55:11.409" v="1997" actId="478"/>
          <ac:spMkLst>
            <pc:docMk/>
            <pc:sldMk cId="481777742" sldId="273"/>
            <ac:spMk id="200" creationId="{2FED2CCC-7DB5-9C56-502A-2E09784B94C8}"/>
          </ac:spMkLst>
        </pc:spChg>
        <pc:spChg chg="del">
          <ac:chgData name="Simon Miles" userId="2b49e91f-7df8-4ded-b5cf-5e913f149054" providerId="ADAL" clId="{4D21E8DA-A5B6-4045-A2F2-C10E7E43C11A}" dt="2023-06-08T08:55:11.409" v="1997" actId="478"/>
          <ac:spMkLst>
            <pc:docMk/>
            <pc:sldMk cId="481777742" sldId="273"/>
            <ac:spMk id="201" creationId="{96AA811D-F330-6B9A-2AA3-0A30305DBBEC}"/>
          </ac:spMkLst>
        </pc:spChg>
        <pc:cxnChg chg="del mod">
          <ac:chgData name="Simon Miles" userId="2b49e91f-7df8-4ded-b5cf-5e913f149054" providerId="ADAL" clId="{4D21E8DA-A5B6-4045-A2F2-C10E7E43C11A}" dt="2023-06-08T08:55:11.409" v="1997" actId="478"/>
          <ac:cxnSpMkLst>
            <pc:docMk/>
            <pc:sldMk cId="481777742" sldId="273"/>
            <ac:cxnSpMk id="23" creationId="{10675440-1E9C-E67E-2A94-F6F39DEA306B}"/>
          </ac:cxnSpMkLst>
        </pc:cxnChg>
        <pc:cxnChg chg="del mod">
          <ac:chgData name="Simon Miles" userId="2b49e91f-7df8-4ded-b5cf-5e913f149054" providerId="ADAL" clId="{4D21E8DA-A5B6-4045-A2F2-C10E7E43C11A}" dt="2023-06-08T08:55:11.409" v="1997" actId="478"/>
          <ac:cxnSpMkLst>
            <pc:docMk/>
            <pc:sldMk cId="481777742" sldId="273"/>
            <ac:cxnSpMk id="24" creationId="{0E56F79A-3D17-3A79-3FA9-1907CD3AD7BE}"/>
          </ac:cxnSpMkLst>
        </pc:cxnChg>
        <pc:cxnChg chg="del mod">
          <ac:chgData name="Simon Miles" userId="2b49e91f-7df8-4ded-b5cf-5e913f149054" providerId="ADAL" clId="{4D21E8DA-A5B6-4045-A2F2-C10E7E43C11A}" dt="2023-06-08T08:55:11.409" v="1997" actId="478"/>
          <ac:cxnSpMkLst>
            <pc:docMk/>
            <pc:sldMk cId="481777742" sldId="273"/>
            <ac:cxnSpMk id="27" creationId="{8EFDF487-C607-E829-9866-47DE5B6BF2CA}"/>
          </ac:cxnSpMkLst>
        </pc:cxnChg>
        <pc:cxnChg chg="del mod">
          <ac:chgData name="Simon Miles" userId="2b49e91f-7df8-4ded-b5cf-5e913f149054" providerId="ADAL" clId="{4D21E8DA-A5B6-4045-A2F2-C10E7E43C11A}" dt="2023-06-08T08:55:11.409" v="1997" actId="478"/>
          <ac:cxnSpMkLst>
            <pc:docMk/>
            <pc:sldMk cId="481777742" sldId="273"/>
            <ac:cxnSpMk id="30" creationId="{728F0F67-A924-2669-EFA0-385BA69A2204}"/>
          </ac:cxnSpMkLst>
        </pc:cxnChg>
        <pc:cxnChg chg="del mod">
          <ac:chgData name="Simon Miles" userId="2b49e91f-7df8-4ded-b5cf-5e913f149054" providerId="ADAL" clId="{4D21E8DA-A5B6-4045-A2F2-C10E7E43C11A}" dt="2023-06-08T08:55:11.409" v="1997" actId="478"/>
          <ac:cxnSpMkLst>
            <pc:docMk/>
            <pc:sldMk cId="481777742" sldId="273"/>
            <ac:cxnSpMk id="33" creationId="{1C23358E-D494-6618-89A9-7AD8A2DC57CD}"/>
          </ac:cxnSpMkLst>
        </pc:cxnChg>
        <pc:cxnChg chg="del mod">
          <ac:chgData name="Simon Miles" userId="2b49e91f-7df8-4ded-b5cf-5e913f149054" providerId="ADAL" clId="{4D21E8DA-A5B6-4045-A2F2-C10E7E43C11A}" dt="2023-06-08T08:55:11.409" v="1997" actId="478"/>
          <ac:cxnSpMkLst>
            <pc:docMk/>
            <pc:sldMk cId="481777742" sldId="273"/>
            <ac:cxnSpMk id="36" creationId="{14EFCA77-FBD9-35AA-654C-8E51CF2D2158}"/>
          </ac:cxnSpMkLst>
        </pc:cxnChg>
        <pc:cxnChg chg="del mod">
          <ac:chgData name="Simon Miles" userId="2b49e91f-7df8-4ded-b5cf-5e913f149054" providerId="ADAL" clId="{4D21E8DA-A5B6-4045-A2F2-C10E7E43C11A}" dt="2023-06-08T08:55:11.409" v="1997" actId="478"/>
          <ac:cxnSpMkLst>
            <pc:docMk/>
            <pc:sldMk cId="481777742" sldId="273"/>
            <ac:cxnSpMk id="39" creationId="{7BDBD788-1971-9438-005B-D43586B48C14}"/>
          </ac:cxnSpMkLst>
        </pc:cxnChg>
        <pc:cxnChg chg="del mod">
          <ac:chgData name="Simon Miles" userId="2b49e91f-7df8-4ded-b5cf-5e913f149054" providerId="ADAL" clId="{4D21E8DA-A5B6-4045-A2F2-C10E7E43C11A}" dt="2023-06-08T08:55:11.409" v="1997" actId="478"/>
          <ac:cxnSpMkLst>
            <pc:docMk/>
            <pc:sldMk cId="481777742" sldId="273"/>
            <ac:cxnSpMk id="43" creationId="{A402FE93-E59C-42F0-060F-BC23250CF020}"/>
          </ac:cxnSpMkLst>
        </pc:cxnChg>
        <pc:cxnChg chg="del mod">
          <ac:chgData name="Simon Miles" userId="2b49e91f-7df8-4ded-b5cf-5e913f149054" providerId="ADAL" clId="{4D21E8DA-A5B6-4045-A2F2-C10E7E43C11A}" dt="2023-06-08T08:55:11.409" v="1997" actId="478"/>
          <ac:cxnSpMkLst>
            <pc:docMk/>
            <pc:sldMk cId="481777742" sldId="273"/>
            <ac:cxnSpMk id="46" creationId="{B8E7E4FE-36F7-6AAB-CF71-F0AC70751A63}"/>
          </ac:cxnSpMkLst>
        </pc:cxnChg>
        <pc:cxnChg chg="del mod">
          <ac:chgData name="Simon Miles" userId="2b49e91f-7df8-4ded-b5cf-5e913f149054" providerId="ADAL" clId="{4D21E8DA-A5B6-4045-A2F2-C10E7E43C11A}" dt="2023-06-08T08:55:11.409" v="1997" actId="478"/>
          <ac:cxnSpMkLst>
            <pc:docMk/>
            <pc:sldMk cId="481777742" sldId="273"/>
            <ac:cxnSpMk id="52" creationId="{D546F3CB-B7C8-2ED5-2650-7E75D2831642}"/>
          </ac:cxnSpMkLst>
        </pc:cxnChg>
        <pc:cxnChg chg="del mod">
          <ac:chgData name="Simon Miles" userId="2b49e91f-7df8-4ded-b5cf-5e913f149054" providerId="ADAL" clId="{4D21E8DA-A5B6-4045-A2F2-C10E7E43C11A}" dt="2023-06-08T08:55:11.409" v="1997" actId="478"/>
          <ac:cxnSpMkLst>
            <pc:docMk/>
            <pc:sldMk cId="481777742" sldId="273"/>
            <ac:cxnSpMk id="78" creationId="{E42E19C1-05EA-6886-C933-7BA06AB1F3A7}"/>
          </ac:cxnSpMkLst>
        </pc:cxnChg>
        <pc:cxnChg chg="del mod">
          <ac:chgData name="Simon Miles" userId="2b49e91f-7df8-4ded-b5cf-5e913f149054" providerId="ADAL" clId="{4D21E8DA-A5B6-4045-A2F2-C10E7E43C11A}" dt="2023-06-08T08:55:11.409" v="1997" actId="478"/>
          <ac:cxnSpMkLst>
            <pc:docMk/>
            <pc:sldMk cId="481777742" sldId="273"/>
            <ac:cxnSpMk id="140" creationId="{947D3DB5-1ECB-A9A2-7196-BC5E1540E1D1}"/>
          </ac:cxnSpMkLst>
        </pc:cxnChg>
        <pc:cxnChg chg="del mod">
          <ac:chgData name="Simon Miles" userId="2b49e91f-7df8-4ded-b5cf-5e913f149054" providerId="ADAL" clId="{4D21E8DA-A5B6-4045-A2F2-C10E7E43C11A}" dt="2023-06-08T08:55:11.409" v="1997" actId="478"/>
          <ac:cxnSpMkLst>
            <pc:docMk/>
            <pc:sldMk cId="481777742" sldId="273"/>
            <ac:cxnSpMk id="144" creationId="{4D858443-6785-44FE-17A7-3395DA74D97E}"/>
          </ac:cxnSpMkLst>
        </pc:cxnChg>
        <pc:cxnChg chg="del mod">
          <ac:chgData name="Simon Miles" userId="2b49e91f-7df8-4ded-b5cf-5e913f149054" providerId="ADAL" clId="{4D21E8DA-A5B6-4045-A2F2-C10E7E43C11A}" dt="2023-06-08T08:55:11.409" v="1997" actId="478"/>
          <ac:cxnSpMkLst>
            <pc:docMk/>
            <pc:sldMk cId="481777742" sldId="273"/>
            <ac:cxnSpMk id="147" creationId="{23CD69B1-C661-B2D6-BAEE-BCF30367B4E6}"/>
          </ac:cxnSpMkLst>
        </pc:cxnChg>
        <pc:cxnChg chg="del mod">
          <ac:chgData name="Simon Miles" userId="2b49e91f-7df8-4ded-b5cf-5e913f149054" providerId="ADAL" clId="{4D21E8DA-A5B6-4045-A2F2-C10E7E43C11A}" dt="2023-06-08T08:55:11.409" v="1997" actId="478"/>
          <ac:cxnSpMkLst>
            <pc:docMk/>
            <pc:sldMk cId="481777742" sldId="273"/>
            <ac:cxnSpMk id="150" creationId="{72F4A173-1A74-C17C-E286-55CC434E942D}"/>
          </ac:cxnSpMkLst>
        </pc:cxnChg>
        <pc:cxnChg chg="del mod">
          <ac:chgData name="Simon Miles" userId="2b49e91f-7df8-4ded-b5cf-5e913f149054" providerId="ADAL" clId="{4D21E8DA-A5B6-4045-A2F2-C10E7E43C11A}" dt="2023-06-08T08:55:11.409" v="1997" actId="478"/>
          <ac:cxnSpMkLst>
            <pc:docMk/>
            <pc:sldMk cId="481777742" sldId="273"/>
            <ac:cxnSpMk id="153" creationId="{D29B0EF8-F267-4D2A-D83C-D936F5DBDF57}"/>
          </ac:cxnSpMkLst>
        </pc:cxnChg>
        <pc:cxnChg chg="del mod">
          <ac:chgData name="Simon Miles" userId="2b49e91f-7df8-4ded-b5cf-5e913f149054" providerId="ADAL" clId="{4D21E8DA-A5B6-4045-A2F2-C10E7E43C11A}" dt="2023-06-08T08:55:11.409" v="1997" actId="478"/>
          <ac:cxnSpMkLst>
            <pc:docMk/>
            <pc:sldMk cId="481777742" sldId="273"/>
            <ac:cxnSpMk id="166" creationId="{1B43D795-ED27-D7F1-92EB-0ED34D53D340}"/>
          </ac:cxnSpMkLst>
        </pc:cxnChg>
        <pc:cxnChg chg="del mod">
          <ac:chgData name="Simon Miles" userId="2b49e91f-7df8-4ded-b5cf-5e913f149054" providerId="ADAL" clId="{4D21E8DA-A5B6-4045-A2F2-C10E7E43C11A}" dt="2023-06-08T08:55:11.409" v="1997" actId="478"/>
          <ac:cxnSpMkLst>
            <pc:docMk/>
            <pc:sldMk cId="481777742" sldId="273"/>
            <ac:cxnSpMk id="169" creationId="{B5E30AC4-255F-07B5-8E1E-5E9088817C86}"/>
          </ac:cxnSpMkLst>
        </pc:cxnChg>
        <pc:cxnChg chg="del mod">
          <ac:chgData name="Simon Miles" userId="2b49e91f-7df8-4ded-b5cf-5e913f149054" providerId="ADAL" clId="{4D21E8DA-A5B6-4045-A2F2-C10E7E43C11A}" dt="2023-06-08T08:55:11.409" v="1997" actId="478"/>
          <ac:cxnSpMkLst>
            <pc:docMk/>
            <pc:sldMk cId="481777742" sldId="273"/>
            <ac:cxnSpMk id="173" creationId="{629EED15-C7E5-279E-26E9-40697F3CD311}"/>
          </ac:cxnSpMkLst>
        </pc:cxnChg>
        <pc:cxnChg chg="del mod">
          <ac:chgData name="Simon Miles" userId="2b49e91f-7df8-4ded-b5cf-5e913f149054" providerId="ADAL" clId="{4D21E8DA-A5B6-4045-A2F2-C10E7E43C11A}" dt="2023-06-08T08:55:11.409" v="1997" actId="478"/>
          <ac:cxnSpMkLst>
            <pc:docMk/>
            <pc:sldMk cId="481777742" sldId="273"/>
            <ac:cxnSpMk id="176" creationId="{1CD8FD5F-91DC-680E-9B42-401F31D69F52}"/>
          </ac:cxnSpMkLst>
        </pc:cxnChg>
        <pc:cxnChg chg="del mod">
          <ac:chgData name="Simon Miles" userId="2b49e91f-7df8-4ded-b5cf-5e913f149054" providerId="ADAL" clId="{4D21E8DA-A5B6-4045-A2F2-C10E7E43C11A}" dt="2023-06-08T08:55:11.409" v="1997" actId="478"/>
          <ac:cxnSpMkLst>
            <pc:docMk/>
            <pc:sldMk cId="481777742" sldId="273"/>
            <ac:cxnSpMk id="181" creationId="{5CBDFF37-253F-4877-07A4-C9A852E23DCC}"/>
          </ac:cxnSpMkLst>
        </pc:cxnChg>
        <pc:cxnChg chg="del mod">
          <ac:chgData name="Simon Miles" userId="2b49e91f-7df8-4ded-b5cf-5e913f149054" providerId="ADAL" clId="{4D21E8DA-A5B6-4045-A2F2-C10E7E43C11A}" dt="2023-06-08T08:55:11.409" v="1997" actId="478"/>
          <ac:cxnSpMkLst>
            <pc:docMk/>
            <pc:sldMk cId="481777742" sldId="273"/>
            <ac:cxnSpMk id="184" creationId="{41832861-38AE-4783-3AA0-D50E4ABE94D5}"/>
          </ac:cxnSpMkLst>
        </pc:cxnChg>
        <pc:cxnChg chg="del mod">
          <ac:chgData name="Simon Miles" userId="2b49e91f-7df8-4ded-b5cf-5e913f149054" providerId="ADAL" clId="{4D21E8DA-A5B6-4045-A2F2-C10E7E43C11A}" dt="2023-06-08T08:55:11.409" v="1997" actId="478"/>
          <ac:cxnSpMkLst>
            <pc:docMk/>
            <pc:sldMk cId="481777742" sldId="273"/>
            <ac:cxnSpMk id="187" creationId="{D68535D0-5065-83B0-C88B-88E0EE7201D7}"/>
          </ac:cxnSpMkLst>
        </pc:cxnChg>
      </pc:sldChg>
      <pc:sldChg chg="addSp delSp modSp add mod">
        <pc:chgData name="Simon Miles" userId="2b49e91f-7df8-4ded-b5cf-5e913f149054" providerId="ADAL" clId="{4D21E8DA-A5B6-4045-A2F2-C10E7E43C11A}" dt="2023-06-08T11:55:02.997" v="4682" actId="20577"/>
        <pc:sldMkLst>
          <pc:docMk/>
          <pc:sldMk cId="1520100983" sldId="274"/>
        </pc:sldMkLst>
        <pc:spChg chg="mod">
          <ac:chgData name="Simon Miles" userId="2b49e91f-7df8-4ded-b5cf-5e913f149054" providerId="ADAL" clId="{4D21E8DA-A5B6-4045-A2F2-C10E7E43C11A}" dt="2023-06-08T11:54:08.801" v="4666" actId="20577"/>
          <ac:spMkLst>
            <pc:docMk/>
            <pc:sldMk cId="1520100983" sldId="274"/>
            <ac:spMk id="2" creationId="{DF6789CF-D42C-F7A0-8325-613973501292}"/>
          </ac:spMkLst>
        </pc:spChg>
        <pc:spChg chg="mod">
          <ac:chgData name="Simon Miles" userId="2b49e91f-7df8-4ded-b5cf-5e913f149054" providerId="ADAL" clId="{4D21E8DA-A5B6-4045-A2F2-C10E7E43C11A}" dt="2023-06-08T11:03:20.272" v="3345" actId="1076"/>
          <ac:spMkLst>
            <pc:docMk/>
            <pc:sldMk cId="1520100983" sldId="274"/>
            <ac:spMk id="3" creationId="{C0F1A53E-C6CD-9E2D-F875-FAF1F8D2C00C}"/>
          </ac:spMkLst>
        </pc:spChg>
        <pc:spChg chg="mod">
          <ac:chgData name="Simon Miles" userId="2b49e91f-7df8-4ded-b5cf-5e913f149054" providerId="ADAL" clId="{4D21E8DA-A5B6-4045-A2F2-C10E7E43C11A}" dt="2023-06-08T11:55:02.997" v="4682" actId="20577"/>
          <ac:spMkLst>
            <pc:docMk/>
            <pc:sldMk cId="1520100983" sldId="274"/>
            <ac:spMk id="4" creationId="{C00C040F-C9ED-0CCD-A1A7-16AAEE5DF872}"/>
          </ac:spMkLst>
        </pc:spChg>
        <pc:spChg chg="del">
          <ac:chgData name="Simon Miles" userId="2b49e91f-7df8-4ded-b5cf-5e913f149054" providerId="ADAL" clId="{4D21E8DA-A5B6-4045-A2F2-C10E7E43C11A}" dt="2023-06-08T10:35:18.022" v="2436" actId="478"/>
          <ac:spMkLst>
            <pc:docMk/>
            <pc:sldMk cId="1520100983" sldId="274"/>
            <ac:spMk id="6" creationId="{94118C9F-DFD4-375D-CC1E-6C34F29B1D9E}"/>
          </ac:spMkLst>
        </pc:spChg>
        <pc:spChg chg="del">
          <ac:chgData name="Simon Miles" userId="2b49e91f-7df8-4ded-b5cf-5e913f149054" providerId="ADAL" clId="{4D21E8DA-A5B6-4045-A2F2-C10E7E43C11A}" dt="2023-06-08T10:35:18.022" v="2436" actId="478"/>
          <ac:spMkLst>
            <pc:docMk/>
            <pc:sldMk cId="1520100983" sldId="274"/>
            <ac:spMk id="7" creationId="{DD05B3F4-0E94-3F81-A6B0-F7F6FAECEA39}"/>
          </ac:spMkLst>
        </pc:spChg>
        <pc:spChg chg="add mod">
          <ac:chgData name="Simon Miles" userId="2b49e91f-7df8-4ded-b5cf-5e913f149054" providerId="ADAL" clId="{4D21E8DA-A5B6-4045-A2F2-C10E7E43C11A}" dt="2023-06-08T10:40:54.869" v="2630" actId="20577"/>
          <ac:spMkLst>
            <pc:docMk/>
            <pc:sldMk cId="1520100983" sldId="274"/>
            <ac:spMk id="8" creationId="{75643EB1-6F7A-FA20-DD23-D7C5B645C1FF}"/>
          </ac:spMkLst>
        </pc:spChg>
        <pc:spChg chg="add mod">
          <ac:chgData name="Simon Miles" userId="2b49e91f-7df8-4ded-b5cf-5e913f149054" providerId="ADAL" clId="{4D21E8DA-A5B6-4045-A2F2-C10E7E43C11A}" dt="2023-06-08T11:03:20.272" v="3345" actId="1076"/>
          <ac:spMkLst>
            <pc:docMk/>
            <pc:sldMk cId="1520100983" sldId="274"/>
            <ac:spMk id="9" creationId="{66FFC16D-FBA7-CB2C-B099-FB9CA78ECF0E}"/>
          </ac:spMkLst>
        </pc:spChg>
        <pc:spChg chg="add mod">
          <ac:chgData name="Simon Miles" userId="2b49e91f-7df8-4ded-b5cf-5e913f149054" providerId="ADAL" clId="{4D21E8DA-A5B6-4045-A2F2-C10E7E43C11A}" dt="2023-06-08T11:03:20.272" v="3345" actId="1076"/>
          <ac:spMkLst>
            <pc:docMk/>
            <pc:sldMk cId="1520100983" sldId="274"/>
            <ac:spMk id="10" creationId="{162ED613-AB9F-FD7D-B1A0-01E99AECD40B}"/>
          </ac:spMkLst>
        </pc:spChg>
        <pc:spChg chg="add mod">
          <ac:chgData name="Simon Miles" userId="2b49e91f-7df8-4ded-b5cf-5e913f149054" providerId="ADAL" clId="{4D21E8DA-A5B6-4045-A2F2-C10E7E43C11A}" dt="2023-06-08T11:03:20.272" v="3345" actId="1076"/>
          <ac:spMkLst>
            <pc:docMk/>
            <pc:sldMk cId="1520100983" sldId="274"/>
            <ac:spMk id="11" creationId="{1C49741E-FEE6-0168-9F2C-69AB1D2412DC}"/>
          </ac:spMkLst>
        </pc:spChg>
        <pc:spChg chg="add mod">
          <ac:chgData name="Simon Miles" userId="2b49e91f-7df8-4ded-b5cf-5e913f149054" providerId="ADAL" clId="{4D21E8DA-A5B6-4045-A2F2-C10E7E43C11A}" dt="2023-06-08T11:03:20.272" v="3345" actId="1076"/>
          <ac:spMkLst>
            <pc:docMk/>
            <pc:sldMk cId="1520100983" sldId="274"/>
            <ac:spMk id="12" creationId="{645F68E6-0D2A-644D-EDAC-E8732F0CB5A2}"/>
          </ac:spMkLst>
        </pc:spChg>
        <pc:spChg chg="add mod">
          <ac:chgData name="Simon Miles" userId="2b49e91f-7df8-4ded-b5cf-5e913f149054" providerId="ADAL" clId="{4D21E8DA-A5B6-4045-A2F2-C10E7E43C11A}" dt="2023-06-08T11:03:20.272" v="3345" actId="1076"/>
          <ac:spMkLst>
            <pc:docMk/>
            <pc:sldMk cId="1520100983" sldId="274"/>
            <ac:spMk id="13" creationId="{1FACB812-08F2-C94D-6702-C4961DA8213C}"/>
          </ac:spMkLst>
        </pc:spChg>
        <pc:spChg chg="add mod">
          <ac:chgData name="Simon Miles" userId="2b49e91f-7df8-4ded-b5cf-5e913f149054" providerId="ADAL" clId="{4D21E8DA-A5B6-4045-A2F2-C10E7E43C11A}" dt="2023-06-08T11:03:20.272" v="3345" actId="1076"/>
          <ac:spMkLst>
            <pc:docMk/>
            <pc:sldMk cId="1520100983" sldId="274"/>
            <ac:spMk id="14" creationId="{702DA7F6-84CD-CD9A-41A4-7509E1D8FAC9}"/>
          </ac:spMkLst>
        </pc:spChg>
        <pc:spChg chg="add mod">
          <ac:chgData name="Simon Miles" userId="2b49e91f-7df8-4ded-b5cf-5e913f149054" providerId="ADAL" clId="{4D21E8DA-A5B6-4045-A2F2-C10E7E43C11A}" dt="2023-06-08T11:03:20.272" v="3345" actId="1076"/>
          <ac:spMkLst>
            <pc:docMk/>
            <pc:sldMk cId="1520100983" sldId="274"/>
            <ac:spMk id="15" creationId="{A562121B-C3A8-1023-31EF-7BEA75E8D30F}"/>
          </ac:spMkLst>
        </pc:spChg>
        <pc:spChg chg="add mod">
          <ac:chgData name="Simon Miles" userId="2b49e91f-7df8-4ded-b5cf-5e913f149054" providerId="ADAL" clId="{4D21E8DA-A5B6-4045-A2F2-C10E7E43C11A}" dt="2023-06-08T11:03:26.828" v="3346" actId="1076"/>
          <ac:spMkLst>
            <pc:docMk/>
            <pc:sldMk cId="1520100983" sldId="274"/>
            <ac:spMk id="16" creationId="{79B4FC40-D9C4-E057-83DB-6F9ACD63A94C}"/>
          </ac:spMkLst>
        </pc:spChg>
        <pc:spChg chg="add mod">
          <ac:chgData name="Simon Miles" userId="2b49e91f-7df8-4ded-b5cf-5e913f149054" providerId="ADAL" clId="{4D21E8DA-A5B6-4045-A2F2-C10E7E43C11A}" dt="2023-06-08T11:03:34.257" v="3347" actId="1076"/>
          <ac:spMkLst>
            <pc:docMk/>
            <pc:sldMk cId="1520100983" sldId="274"/>
            <ac:spMk id="17" creationId="{45813275-97D8-3FA5-C8F3-3CD33DE4F3F2}"/>
          </ac:spMkLst>
        </pc:spChg>
        <pc:spChg chg="del">
          <ac:chgData name="Simon Miles" userId="2b49e91f-7df8-4ded-b5cf-5e913f149054" providerId="ADAL" clId="{4D21E8DA-A5B6-4045-A2F2-C10E7E43C11A}" dt="2023-06-08T10:35:18.022" v="2436" actId="478"/>
          <ac:spMkLst>
            <pc:docMk/>
            <pc:sldMk cId="1520100983" sldId="274"/>
            <ac:spMk id="22" creationId="{72BAD1B7-2398-80E1-14F3-C85DAEF6D312}"/>
          </ac:spMkLst>
        </pc:spChg>
        <pc:spChg chg="del">
          <ac:chgData name="Simon Miles" userId="2b49e91f-7df8-4ded-b5cf-5e913f149054" providerId="ADAL" clId="{4D21E8DA-A5B6-4045-A2F2-C10E7E43C11A}" dt="2023-06-08T10:35:18.022" v="2436" actId="478"/>
          <ac:spMkLst>
            <pc:docMk/>
            <pc:sldMk cId="1520100983" sldId="274"/>
            <ac:spMk id="25" creationId="{3A96884E-E96D-631A-0EA3-6AD96D791803}"/>
          </ac:spMkLst>
        </pc:spChg>
        <pc:spChg chg="del">
          <ac:chgData name="Simon Miles" userId="2b49e91f-7df8-4ded-b5cf-5e913f149054" providerId="ADAL" clId="{4D21E8DA-A5B6-4045-A2F2-C10E7E43C11A}" dt="2023-06-08T10:35:18.022" v="2436" actId="478"/>
          <ac:spMkLst>
            <pc:docMk/>
            <pc:sldMk cId="1520100983" sldId="274"/>
            <ac:spMk id="26" creationId="{9E4D8331-174A-CB40-6CEE-D54A9ABCCF3A}"/>
          </ac:spMkLst>
        </pc:spChg>
        <pc:picChg chg="add mod">
          <ac:chgData name="Simon Miles" userId="2b49e91f-7df8-4ded-b5cf-5e913f149054" providerId="ADAL" clId="{4D21E8DA-A5B6-4045-A2F2-C10E7E43C11A}" dt="2023-06-08T11:02:20.452" v="3295" actId="1076"/>
          <ac:picMkLst>
            <pc:docMk/>
            <pc:sldMk cId="1520100983" sldId="274"/>
            <ac:picMk id="19" creationId="{99056290-E240-B6AD-84C0-B8314CC64A20}"/>
          </ac:picMkLst>
        </pc:picChg>
      </pc:sldChg>
      <pc:sldChg chg="del">
        <pc:chgData name="Simon Miles" userId="2b49e91f-7df8-4ded-b5cf-5e913f149054" providerId="ADAL" clId="{4D21E8DA-A5B6-4045-A2F2-C10E7E43C11A}" dt="2023-06-05T11:27:31.226" v="66" actId="47"/>
        <pc:sldMkLst>
          <pc:docMk/>
          <pc:sldMk cId="3393494972" sldId="274"/>
        </pc:sldMkLst>
      </pc:sldChg>
      <pc:sldChg chg="del">
        <pc:chgData name="Simon Miles" userId="2b49e91f-7df8-4ded-b5cf-5e913f149054" providerId="ADAL" clId="{4D21E8DA-A5B6-4045-A2F2-C10E7E43C11A}" dt="2023-06-05T11:27:31.226" v="66" actId="47"/>
        <pc:sldMkLst>
          <pc:docMk/>
          <pc:sldMk cId="293446939" sldId="275"/>
        </pc:sldMkLst>
      </pc:sldChg>
      <pc:sldChg chg="addSp delSp modSp add mod">
        <pc:chgData name="Simon Miles" userId="2b49e91f-7df8-4ded-b5cf-5e913f149054" providerId="ADAL" clId="{4D21E8DA-A5B6-4045-A2F2-C10E7E43C11A}" dt="2023-06-08T11:55:16.057" v="4711" actId="20577"/>
        <pc:sldMkLst>
          <pc:docMk/>
          <pc:sldMk cId="499060666" sldId="275"/>
        </pc:sldMkLst>
        <pc:spChg chg="mod">
          <ac:chgData name="Simon Miles" userId="2b49e91f-7df8-4ded-b5cf-5e913f149054" providerId="ADAL" clId="{4D21E8DA-A5B6-4045-A2F2-C10E7E43C11A}" dt="2023-06-08T11:55:12.046" v="4709" actId="20577"/>
          <ac:spMkLst>
            <pc:docMk/>
            <pc:sldMk cId="499060666" sldId="275"/>
            <ac:spMk id="2" creationId="{DF6789CF-D42C-F7A0-8325-613973501292}"/>
          </ac:spMkLst>
        </pc:spChg>
        <pc:spChg chg="del">
          <ac:chgData name="Simon Miles" userId="2b49e91f-7df8-4ded-b5cf-5e913f149054" providerId="ADAL" clId="{4D21E8DA-A5B6-4045-A2F2-C10E7E43C11A}" dt="2023-06-08T11:05:59.799" v="3348" actId="478"/>
          <ac:spMkLst>
            <pc:docMk/>
            <pc:sldMk cId="499060666" sldId="275"/>
            <ac:spMk id="3" creationId="{C0F1A53E-C6CD-9E2D-F875-FAF1F8D2C00C}"/>
          </ac:spMkLst>
        </pc:spChg>
        <pc:spChg chg="mod">
          <ac:chgData name="Simon Miles" userId="2b49e91f-7df8-4ded-b5cf-5e913f149054" providerId="ADAL" clId="{4D21E8DA-A5B6-4045-A2F2-C10E7E43C11A}" dt="2023-06-08T11:55:16.057" v="4711" actId="20577"/>
          <ac:spMkLst>
            <pc:docMk/>
            <pc:sldMk cId="499060666" sldId="275"/>
            <ac:spMk id="4" creationId="{C00C040F-C9ED-0CCD-A1A7-16AAEE5DF872}"/>
          </ac:spMkLst>
        </pc:spChg>
        <pc:spChg chg="mod">
          <ac:chgData name="Simon Miles" userId="2b49e91f-7df8-4ded-b5cf-5e913f149054" providerId="ADAL" clId="{4D21E8DA-A5B6-4045-A2F2-C10E7E43C11A}" dt="2023-06-08T11:54:28.003" v="4672" actId="20577"/>
          <ac:spMkLst>
            <pc:docMk/>
            <pc:sldMk cId="499060666" sldId="275"/>
            <ac:spMk id="8" creationId="{75643EB1-6F7A-FA20-DD23-D7C5B645C1FF}"/>
          </ac:spMkLst>
        </pc:spChg>
        <pc:spChg chg="del">
          <ac:chgData name="Simon Miles" userId="2b49e91f-7df8-4ded-b5cf-5e913f149054" providerId="ADAL" clId="{4D21E8DA-A5B6-4045-A2F2-C10E7E43C11A}" dt="2023-06-08T11:05:59.799" v="3348" actId="478"/>
          <ac:spMkLst>
            <pc:docMk/>
            <pc:sldMk cId="499060666" sldId="275"/>
            <ac:spMk id="9" creationId="{66FFC16D-FBA7-CB2C-B099-FB9CA78ECF0E}"/>
          </ac:spMkLst>
        </pc:spChg>
        <pc:spChg chg="del">
          <ac:chgData name="Simon Miles" userId="2b49e91f-7df8-4ded-b5cf-5e913f149054" providerId="ADAL" clId="{4D21E8DA-A5B6-4045-A2F2-C10E7E43C11A}" dt="2023-06-08T11:05:59.799" v="3348" actId="478"/>
          <ac:spMkLst>
            <pc:docMk/>
            <pc:sldMk cId="499060666" sldId="275"/>
            <ac:spMk id="10" creationId="{162ED613-AB9F-FD7D-B1A0-01E99AECD40B}"/>
          </ac:spMkLst>
        </pc:spChg>
        <pc:spChg chg="del">
          <ac:chgData name="Simon Miles" userId="2b49e91f-7df8-4ded-b5cf-5e913f149054" providerId="ADAL" clId="{4D21E8DA-A5B6-4045-A2F2-C10E7E43C11A}" dt="2023-06-08T11:05:59.799" v="3348" actId="478"/>
          <ac:spMkLst>
            <pc:docMk/>
            <pc:sldMk cId="499060666" sldId="275"/>
            <ac:spMk id="11" creationId="{1C49741E-FEE6-0168-9F2C-69AB1D2412DC}"/>
          </ac:spMkLst>
        </pc:spChg>
        <pc:spChg chg="del">
          <ac:chgData name="Simon Miles" userId="2b49e91f-7df8-4ded-b5cf-5e913f149054" providerId="ADAL" clId="{4D21E8DA-A5B6-4045-A2F2-C10E7E43C11A}" dt="2023-06-08T11:05:59.799" v="3348" actId="478"/>
          <ac:spMkLst>
            <pc:docMk/>
            <pc:sldMk cId="499060666" sldId="275"/>
            <ac:spMk id="12" creationId="{645F68E6-0D2A-644D-EDAC-E8732F0CB5A2}"/>
          </ac:spMkLst>
        </pc:spChg>
        <pc:spChg chg="del">
          <ac:chgData name="Simon Miles" userId="2b49e91f-7df8-4ded-b5cf-5e913f149054" providerId="ADAL" clId="{4D21E8DA-A5B6-4045-A2F2-C10E7E43C11A}" dt="2023-06-08T11:05:59.799" v="3348" actId="478"/>
          <ac:spMkLst>
            <pc:docMk/>
            <pc:sldMk cId="499060666" sldId="275"/>
            <ac:spMk id="13" creationId="{1FACB812-08F2-C94D-6702-C4961DA8213C}"/>
          </ac:spMkLst>
        </pc:spChg>
        <pc:spChg chg="del">
          <ac:chgData name="Simon Miles" userId="2b49e91f-7df8-4ded-b5cf-5e913f149054" providerId="ADAL" clId="{4D21E8DA-A5B6-4045-A2F2-C10E7E43C11A}" dt="2023-06-08T11:05:59.799" v="3348" actId="478"/>
          <ac:spMkLst>
            <pc:docMk/>
            <pc:sldMk cId="499060666" sldId="275"/>
            <ac:spMk id="14" creationId="{702DA7F6-84CD-CD9A-41A4-7509E1D8FAC9}"/>
          </ac:spMkLst>
        </pc:spChg>
        <pc:spChg chg="del">
          <ac:chgData name="Simon Miles" userId="2b49e91f-7df8-4ded-b5cf-5e913f149054" providerId="ADAL" clId="{4D21E8DA-A5B6-4045-A2F2-C10E7E43C11A}" dt="2023-06-08T11:05:59.799" v="3348" actId="478"/>
          <ac:spMkLst>
            <pc:docMk/>
            <pc:sldMk cId="499060666" sldId="275"/>
            <ac:spMk id="15" creationId="{A562121B-C3A8-1023-31EF-7BEA75E8D30F}"/>
          </ac:spMkLst>
        </pc:spChg>
        <pc:spChg chg="del">
          <ac:chgData name="Simon Miles" userId="2b49e91f-7df8-4ded-b5cf-5e913f149054" providerId="ADAL" clId="{4D21E8DA-A5B6-4045-A2F2-C10E7E43C11A}" dt="2023-06-08T11:05:59.799" v="3348" actId="478"/>
          <ac:spMkLst>
            <pc:docMk/>
            <pc:sldMk cId="499060666" sldId="275"/>
            <ac:spMk id="16" creationId="{79B4FC40-D9C4-E057-83DB-6F9ACD63A94C}"/>
          </ac:spMkLst>
        </pc:spChg>
        <pc:spChg chg="del">
          <ac:chgData name="Simon Miles" userId="2b49e91f-7df8-4ded-b5cf-5e913f149054" providerId="ADAL" clId="{4D21E8DA-A5B6-4045-A2F2-C10E7E43C11A}" dt="2023-06-08T11:05:59.799" v="3348" actId="478"/>
          <ac:spMkLst>
            <pc:docMk/>
            <pc:sldMk cId="499060666" sldId="275"/>
            <ac:spMk id="17" creationId="{45813275-97D8-3FA5-C8F3-3CD33DE4F3F2}"/>
          </ac:spMkLst>
        </pc:spChg>
        <pc:picChg chg="add mod">
          <ac:chgData name="Simon Miles" userId="2b49e91f-7df8-4ded-b5cf-5e913f149054" providerId="ADAL" clId="{4D21E8DA-A5B6-4045-A2F2-C10E7E43C11A}" dt="2023-06-08T11:07:45.856" v="3548" actId="1076"/>
          <ac:picMkLst>
            <pc:docMk/>
            <pc:sldMk cId="499060666" sldId="275"/>
            <ac:picMk id="7" creationId="{54EAAC09-4A68-3F1F-74F5-F2E007FE6192}"/>
          </ac:picMkLst>
        </pc:picChg>
      </pc:sldChg>
      <pc:sldChg chg="delSp modSp add mod">
        <pc:chgData name="Simon Miles" userId="2b49e91f-7df8-4ded-b5cf-5e913f149054" providerId="ADAL" clId="{4D21E8DA-A5B6-4045-A2F2-C10E7E43C11A}" dt="2023-06-08T11:55:44.613" v="4740" actId="20577"/>
        <pc:sldMkLst>
          <pc:docMk/>
          <pc:sldMk cId="2924009186" sldId="276"/>
        </pc:sldMkLst>
        <pc:spChg chg="del">
          <ac:chgData name="Simon Miles" userId="2b49e91f-7df8-4ded-b5cf-5e913f149054" providerId="ADAL" clId="{4D21E8DA-A5B6-4045-A2F2-C10E7E43C11A}" dt="2023-06-08T11:08:02.538" v="3550" actId="478"/>
          <ac:spMkLst>
            <pc:docMk/>
            <pc:sldMk cId="2924009186" sldId="276"/>
            <ac:spMk id="3" creationId="{C0F1A53E-C6CD-9E2D-F875-FAF1F8D2C00C}"/>
          </ac:spMkLst>
        </pc:spChg>
        <pc:spChg chg="mod">
          <ac:chgData name="Simon Miles" userId="2b49e91f-7df8-4ded-b5cf-5e913f149054" providerId="ADAL" clId="{4D21E8DA-A5B6-4045-A2F2-C10E7E43C11A}" dt="2023-06-08T11:55:22.583" v="4713" actId="20577"/>
          <ac:spMkLst>
            <pc:docMk/>
            <pc:sldMk cId="2924009186" sldId="276"/>
            <ac:spMk id="4" creationId="{C00C040F-C9ED-0CCD-A1A7-16AAEE5DF872}"/>
          </ac:spMkLst>
        </pc:spChg>
        <pc:spChg chg="mod">
          <ac:chgData name="Simon Miles" userId="2b49e91f-7df8-4ded-b5cf-5e913f149054" providerId="ADAL" clId="{4D21E8DA-A5B6-4045-A2F2-C10E7E43C11A}" dt="2023-06-08T11:55:44.613" v="4740" actId="20577"/>
          <ac:spMkLst>
            <pc:docMk/>
            <pc:sldMk cId="2924009186" sldId="276"/>
            <ac:spMk id="8" creationId="{75643EB1-6F7A-FA20-DD23-D7C5B645C1FF}"/>
          </ac:spMkLst>
        </pc:spChg>
        <pc:spChg chg="del">
          <ac:chgData name="Simon Miles" userId="2b49e91f-7df8-4ded-b5cf-5e913f149054" providerId="ADAL" clId="{4D21E8DA-A5B6-4045-A2F2-C10E7E43C11A}" dt="2023-06-08T11:08:02.538" v="3550" actId="478"/>
          <ac:spMkLst>
            <pc:docMk/>
            <pc:sldMk cId="2924009186" sldId="276"/>
            <ac:spMk id="9" creationId="{66FFC16D-FBA7-CB2C-B099-FB9CA78ECF0E}"/>
          </ac:spMkLst>
        </pc:spChg>
        <pc:spChg chg="del">
          <ac:chgData name="Simon Miles" userId="2b49e91f-7df8-4ded-b5cf-5e913f149054" providerId="ADAL" clId="{4D21E8DA-A5B6-4045-A2F2-C10E7E43C11A}" dt="2023-06-08T11:08:02.538" v="3550" actId="478"/>
          <ac:spMkLst>
            <pc:docMk/>
            <pc:sldMk cId="2924009186" sldId="276"/>
            <ac:spMk id="10" creationId="{162ED613-AB9F-FD7D-B1A0-01E99AECD40B}"/>
          </ac:spMkLst>
        </pc:spChg>
        <pc:spChg chg="del">
          <ac:chgData name="Simon Miles" userId="2b49e91f-7df8-4ded-b5cf-5e913f149054" providerId="ADAL" clId="{4D21E8DA-A5B6-4045-A2F2-C10E7E43C11A}" dt="2023-06-08T11:08:02.538" v="3550" actId="478"/>
          <ac:spMkLst>
            <pc:docMk/>
            <pc:sldMk cId="2924009186" sldId="276"/>
            <ac:spMk id="11" creationId="{1C49741E-FEE6-0168-9F2C-69AB1D2412DC}"/>
          </ac:spMkLst>
        </pc:spChg>
        <pc:spChg chg="del">
          <ac:chgData name="Simon Miles" userId="2b49e91f-7df8-4ded-b5cf-5e913f149054" providerId="ADAL" clId="{4D21E8DA-A5B6-4045-A2F2-C10E7E43C11A}" dt="2023-06-08T11:08:02.538" v="3550" actId="478"/>
          <ac:spMkLst>
            <pc:docMk/>
            <pc:sldMk cId="2924009186" sldId="276"/>
            <ac:spMk id="12" creationId="{645F68E6-0D2A-644D-EDAC-E8732F0CB5A2}"/>
          </ac:spMkLst>
        </pc:spChg>
        <pc:spChg chg="del">
          <ac:chgData name="Simon Miles" userId="2b49e91f-7df8-4ded-b5cf-5e913f149054" providerId="ADAL" clId="{4D21E8DA-A5B6-4045-A2F2-C10E7E43C11A}" dt="2023-06-08T11:08:02.538" v="3550" actId="478"/>
          <ac:spMkLst>
            <pc:docMk/>
            <pc:sldMk cId="2924009186" sldId="276"/>
            <ac:spMk id="13" creationId="{1FACB812-08F2-C94D-6702-C4961DA8213C}"/>
          </ac:spMkLst>
        </pc:spChg>
        <pc:spChg chg="del">
          <ac:chgData name="Simon Miles" userId="2b49e91f-7df8-4ded-b5cf-5e913f149054" providerId="ADAL" clId="{4D21E8DA-A5B6-4045-A2F2-C10E7E43C11A}" dt="2023-06-08T11:08:02.538" v="3550" actId="478"/>
          <ac:spMkLst>
            <pc:docMk/>
            <pc:sldMk cId="2924009186" sldId="276"/>
            <ac:spMk id="14" creationId="{702DA7F6-84CD-CD9A-41A4-7509E1D8FAC9}"/>
          </ac:spMkLst>
        </pc:spChg>
        <pc:spChg chg="del">
          <ac:chgData name="Simon Miles" userId="2b49e91f-7df8-4ded-b5cf-5e913f149054" providerId="ADAL" clId="{4D21E8DA-A5B6-4045-A2F2-C10E7E43C11A}" dt="2023-06-08T11:08:02.538" v="3550" actId="478"/>
          <ac:spMkLst>
            <pc:docMk/>
            <pc:sldMk cId="2924009186" sldId="276"/>
            <ac:spMk id="15" creationId="{A562121B-C3A8-1023-31EF-7BEA75E8D30F}"/>
          </ac:spMkLst>
        </pc:spChg>
        <pc:spChg chg="del">
          <ac:chgData name="Simon Miles" userId="2b49e91f-7df8-4ded-b5cf-5e913f149054" providerId="ADAL" clId="{4D21E8DA-A5B6-4045-A2F2-C10E7E43C11A}" dt="2023-06-08T11:08:02.538" v="3550" actId="478"/>
          <ac:spMkLst>
            <pc:docMk/>
            <pc:sldMk cId="2924009186" sldId="276"/>
            <ac:spMk id="16" creationId="{79B4FC40-D9C4-E057-83DB-6F9ACD63A94C}"/>
          </ac:spMkLst>
        </pc:spChg>
        <pc:spChg chg="del">
          <ac:chgData name="Simon Miles" userId="2b49e91f-7df8-4ded-b5cf-5e913f149054" providerId="ADAL" clId="{4D21E8DA-A5B6-4045-A2F2-C10E7E43C11A}" dt="2023-06-08T11:08:02.538" v="3550" actId="478"/>
          <ac:spMkLst>
            <pc:docMk/>
            <pc:sldMk cId="2924009186" sldId="276"/>
            <ac:spMk id="17" creationId="{45813275-97D8-3FA5-C8F3-3CD33DE4F3F2}"/>
          </ac:spMkLst>
        </pc:spChg>
        <pc:picChg chg="del">
          <ac:chgData name="Simon Miles" userId="2b49e91f-7df8-4ded-b5cf-5e913f149054" providerId="ADAL" clId="{4D21E8DA-A5B6-4045-A2F2-C10E7E43C11A}" dt="2023-06-08T11:08:02.538" v="3550" actId="478"/>
          <ac:picMkLst>
            <pc:docMk/>
            <pc:sldMk cId="2924009186" sldId="276"/>
            <ac:picMk id="19" creationId="{99056290-E240-B6AD-84C0-B8314CC64A20}"/>
          </ac:picMkLst>
        </pc:picChg>
      </pc:sldChg>
      <pc:sldChg chg="del">
        <pc:chgData name="Simon Miles" userId="2b49e91f-7df8-4ded-b5cf-5e913f149054" providerId="ADAL" clId="{4D21E8DA-A5B6-4045-A2F2-C10E7E43C11A}" dt="2023-06-05T11:27:31.226" v="66" actId="47"/>
        <pc:sldMkLst>
          <pc:docMk/>
          <pc:sldMk cId="4134115249" sldId="276"/>
        </pc:sldMkLst>
      </pc:sldChg>
      <pc:sldChg chg="add">
        <pc:chgData name="Simon Miles" userId="2b49e91f-7df8-4ded-b5cf-5e913f149054" providerId="ADAL" clId="{4D21E8DA-A5B6-4045-A2F2-C10E7E43C11A}" dt="2023-06-08T11:55:56.972" v="4741"/>
        <pc:sldMkLst>
          <pc:docMk/>
          <pc:sldMk cId="1836709744" sldId="277"/>
        </pc:sldMkLst>
      </pc:sldChg>
      <pc:sldChg chg="del">
        <pc:chgData name="Simon Miles" userId="2b49e91f-7df8-4ded-b5cf-5e913f149054" providerId="ADAL" clId="{4D21E8DA-A5B6-4045-A2F2-C10E7E43C11A}" dt="2023-06-05T11:27:31.226" v="66" actId="47"/>
        <pc:sldMkLst>
          <pc:docMk/>
          <pc:sldMk cId="2327940662" sldId="278"/>
        </pc:sldMkLst>
      </pc:sldChg>
      <pc:sldChg chg="del">
        <pc:chgData name="Simon Miles" userId="2b49e91f-7df8-4ded-b5cf-5e913f149054" providerId="ADAL" clId="{4D21E8DA-A5B6-4045-A2F2-C10E7E43C11A}" dt="2023-06-05T11:27:31.226" v="66" actId="47"/>
        <pc:sldMkLst>
          <pc:docMk/>
          <pc:sldMk cId="3051364560" sldId="279"/>
        </pc:sldMkLst>
      </pc:sldChg>
      <pc:sldChg chg="del">
        <pc:chgData name="Simon Miles" userId="2b49e91f-7df8-4ded-b5cf-5e913f149054" providerId="ADAL" clId="{4D21E8DA-A5B6-4045-A2F2-C10E7E43C11A}" dt="2023-06-05T11:27:31.226" v="66" actId="47"/>
        <pc:sldMkLst>
          <pc:docMk/>
          <pc:sldMk cId="767139766" sldId="280"/>
        </pc:sldMkLst>
      </pc:sldChg>
      <pc:sldChg chg="del">
        <pc:chgData name="Simon Miles" userId="2b49e91f-7df8-4ded-b5cf-5e913f149054" providerId="ADAL" clId="{4D21E8DA-A5B6-4045-A2F2-C10E7E43C11A}" dt="2023-06-05T11:27:31.226" v="66" actId="47"/>
        <pc:sldMkLst>
          <pc:docMk/>
          <pc:sldMk cId="412961699" sldId="281"/>
        </pc:sldMkLst>
      </pc:sldChg>
      <pc:sldChg chg="del">
        <pc:chgData name="Simon Miles" userId="2b49e91f-7df8-4ded-b5cf-5e913f149054" providerId="ADAL" clId="{4D21E8DA-A5B6-4045-A2F2-C10E7E43C11A}" dt="2023-06-05T11:27:31.226" v="66" actId="47"/>
        <pc:sldMkLst>
          <pc:docMk/>
          <pc:sldMk cId="205053264" sldId="282"/>
        </pc:sldMkLst>
      </pc:sldChg>
      <pc:sldChg chg="del">
        <pc:chgData name="Simon Miles" userId="2b49e91f-7df8-4ded-b5cf-5e913f149054" providerId="ADAL" clId="{4D21E8DA-A5B6-4045-A2F2-C10E7E43C11A}" dt="2023-06-05T11:27:31.226" v="66" actId="47"/>
        <pc:sldMkLst>
          <pc:docMk/>
          <pc:sldMk cId="2717553319" sldId="283"/>
        </pc:sldMkLst>
      </pc:sldChg>
      <pc:sldChg chg="del">
        <pc:chgData name="Simon Miles" userId="2b49e91f-7df8-4ded-b5cf-5e913f149054" providerId="ADAL" clId="{4D21E8DA-A5B6-4045-A2F2-C10E7E43C11A}" dt="2023-06-05T11:27:31.226" v="66" actId="47"/>
        <pc:sldMkLst>
          <pc:docMk/>
          <pc:sldMk cId="1974910872" sldId="284"/>
        </pc:sldMkLst>
      </pc:sldChg>
      <pc:sldChg chg="del">
        <pc:chgData name="Simon Miles" userId="2b49e91f-7df8-4ded-b5cf-5e913f149054" providerId="ADAL" clId="{4D21E8DA-A5B6-4045-A2F2-C10E7E43C11A}" dt="2023-06-05T11:27:31.226" v="66" actId="47"/>
        <pc:sldMkLst>
          <pc:docMk/>
          <pc:sldMk cId="3644741882" sldId="285"/>
        </pc:sldMkLst>
      </pc:sldChg>
      <pc:sldChg chg="del">
        <pc:chgData name="Simon Miles" userId="2b49e91f-7df8-4ded-b5cf-5e913f149054" providerId="ADAL" clId="{4D21E8DA-A5B6-4045-A2F2-C10E7E43C11A}" dt="2023-06-05T11:27:31.226" v="66" actId="47"/>
        <pc:sldMkLst>
          <pc:docMk/>
          <pc:sldMk cId="375645921" sldId="286"/>
        </pc:sldMkLst>
      </pc:sldChg>
    </pc:docChg>
  </pc:docChgLst>
  <pc:docChgLst>
    <pc:chgData name="Simon Miles" userId="2b49e91f-7df8-4ded-b5cf-5e913f149054" providerId="ADAL" clId="{9A7D1553-D42E-4682-8724-55D1012D2A16}"/>
    <pc:docChg chg="undo redo custSel addSld delSld modSld">
      <pc:chgData name="Simon Miles" userId="2b49e91f-7df8-4ded-b5cf-5e913f149054" providerId="ADAL" clId="{9A7D1553-D42E-4682-8724-55D1012D2A16}" dt="2023-08-03T12:03:08.445" v="9317" actId="20577"/>
      <pc:docMkLst>
        <pc:docMk/>
      </pc:docMkLst>
      <pc:sldChg chg="modSp mod">
        <pc:chgData name="Simon Miles" userId="2b49e91f-7df8-4ded-b5cf-5e913f149054" providerId="ADAL" clId="{9A7D1553-D42E-4682-8724-55D1012D2A16}" dt="2023-08-03T08:46:13.624" v="1251" actId="20577"/>
        <pc:sldMkLst>
          <pc:docMk/>
          <pc:sldMk cId="2614885710" sldId="257"/>
        </pc:sldMkLst>
        <pc:spChg chg="mod">
          <ac:chgData name="Simon Miles" userId="2b49e91f-7df8-4ded-b5cf-5e913f149054" providerId="ADAL" clId="{9A7D1553-D42E-4682-8724-55D1012D2A16}" dt="2023-08-03T08:46:13.624" v="1251" actId="20577"/>
          <ac:spMkLst>
            <pc:docMk/>
            <pc:sldMk cId="2614885710" sldId="257"/>
            <ac:spMk id="2" creationId="{AA139E12-F980-4110-B394-FFE2B39CD4CA}"/>
          </ac:spMkLst>
        </pc:spChg>
      </pc:sldChg>
      <pc:sldChg chg="modSp add del mod setBg">
        <pc:chgData name="Simon Miles" userId="2b49e91f-7df8-4ded-b5cf-5e913f149054" providerId="ADAL" clId="{9A7D1553-D42E-4682-8724-55D1012D2A16}" dt="2023-08-03T11:56:04.700" v="9016" actId="47"/>
        <pc:sldMkLst>
          <pc:docMk/>
          <pc:sldMk cId="458404315" sldId="261"/>
        </pc:sldMkLst>
        <pc:spChg chg="mod">
          <ac:chgData name="Simon Miles" userId="2b49e91f-7df8-4ded-b5cf-5e913f149054" providerId="ADAL" clId="{9A7D1553-D42E-4682-8724-55D1012D2A16}" dt="2023-07-20T11:58:54.986" v="876" actId="20577"/>
          <ac:spMkLst>
            <pc:docMk/>
            <pc:sldMk cId="458404315" sldId="261"/>
            <ac:spMk id="3" creationId="{FF59C431-7793-41CA-A4C0-766D558D7105}"/>
          </ac:spMkLst>
        </pc:spChg>
      </pc:sldChg>
      <pc:sldChg chg="modSp mod">
        <pc:chgData name="Simon Miles" userId="2b49e91f-7df8-4ded-b5cf-5e913f149054" providerId="ADAL" clId="{9A7D1553-D42E-4682-8724-55D1012D2A16}" dt="2023-08-03T11:13:12.740" v="8728" actId="20577"/>
        <pc:sldMkLst>
          <pc:docMk/>
          <pc:sldMk cId="3003549805" sldId="263"/>
        </pc:sldMkLst>
        <pc:spChg chg="mod">
          <ac:chgData name="Simon Miles" userId="2b49e91f-7df8-4ded-b5cf-5e913f149054" providerId="ADAL" clId="{9A7D1553-D42E-4682-8724-55D1012D2A16}" dt="2023-07-20T12:04:43.167" v="1148" actId="20577"/>
          <ac:spMkLst>
            <pc:docMk/>
            <pc:sldMk cId="3003549805" sldId="263"/>
            <ac:spMk id="2" creationId="{3BBDD014-FE51-2E27-0740-5F81B21AFF01}"/>
          </ac:spMkLst>
        </pc:spChg>
        <pc:spChg chg="mod">
          <ac:chgData name="Simon Miles" userId="2b49e91f-7df8-4ded-b5cf-5e913f149054" providerId="ADAL" clId="{9A7D1553-D42E-4682-8724-55D1012D2A16}" dt="2023-08-03T11:13:12.740" v="8728" actId="20577"/>
          <ac:spMkLst>
            <pc:docMk/>
            <pc:sldMk cId="3003549805" sldId="263"/>
            <ac:spMk id="9" creationId="{8AB9F5EF-7EF9-AF5C-0218-C25A8B7F1CCF}"/>
          </ac:spMkLst>
        </pc:spChg>
      </pc:sldChg>
      <pc:sldChg chg="modSp add del mod">
        <pc:chgData name="Simon Miles" userId="2b49e91f-7df8-4ded-b5cf-5e913f149054" providerId="ADAL" clId="{9A7D1553-D42E-4682-8724-55D1012D2A16}" dt="2023-08-03T11:56:05.394" v="9017" actId="47"/>
        <pc:sldMkLst>
          <pc:docMk/>
          <pc:sldMk cId="1418536030" sldId="268"/>
        </pc:sldMkLst>
        <pc:spChg chg="mod">
          <ac:chgData name="Simon Miles" userId="2b49e91f-7df8-4ded-b5cf-5e913f149054" providerId="ADAL" clId="{9A7D1553-D42E-4682-8724-55D1012D2A16}" dt="2023-07-20T12:03:50.090" v="1127"/>
          <ac:spMkLst>
            <pc:docMk/>
            <pc:sldMk cId="1418536030" sldId="268"/>
            <ac:spMk id="2" creationId="{2DF55115-1B6A-72DB-6CCF-D8A86ADED97C}"/>
          </ac:spMkLst>
        </pc:spChg>
        <pc:spChg chg="mod">
          <ac:chgData name="Simon Miles" userId="2b49e91f-7df8-4ded-b5cf-5e913f149054" providerId="ADAL" clId="{9A7D1553-D42E-4682-8724-55D1012D2A16}" dt="2023-07-20T12:04:33.182" v="1139" actId="313"/>
          <ac:spMkLst>
            <pc:docMk/>
            <pc:sldMk cId="1418536030" sldId="268"/>
            <ac:spMk id="3" creationId="{D1E6F4CE-F020-1649-FD77-A84852DE6488}"/>
          </ac:spMkLst>
        </pc:spChg>
      </pc:sldChg>
      <pc:sldChg chg="addSp delSp modSp add del mod">
        <pc:chgData name="Simon Miles" userId="2b49e91f-7df8-4ded-b5cf-5e913f149054" providerId="ADAL" clId="{9A7D1553-D42E-4682-8724-55D1012D2A16}" dt="2023-08-03T11:17:31.651" v="9014" actId="47"/>
        <pc:sldMkLst>
          <pc:docMk/>
          <pc:sldMk cId="2525748201" sldId="269"/>
        </pc:sldMkLst>
        <pc:spChg chg="mod">
          <ac:chgData name="Simon Miles" userId="2b49e91f-7df8-4ded-b5cf-5e913f149054" providerId="ADAL" clId="{9A7D1553-D42E-4682-8724-55D1012D2A16}" dt="2023-07-20T09:42:40.117" v="69" actId="20577"/>
          <ac:spMkLst>
            <pc:docMk/>
            <pc:sldMk cId="2525748201" sldId="269"/>
            <ac:spMk id="2" creationId="{2DF55115-1B6A-72DB-6CCF-D8A86ADED97C}"/>
          </ac:spMkLst>
        </pc:spChg>
        <pc:spChg chg="add del mod">
          <ac:chgData name="Simon Miles" userId="2b49e91f-7df8-4ded-b5cf-5e913f149054" providerId="ADAL" clId="{9A7D1553-D42E-4682-8724-55D1012D2A16}" dt="2023-07-20T09:44:30.398" v="171" actId="3680"/>
          <ac:spMkLst>
            <pc:docMk/>
            <pc:sldMk cId="2525748201" sldId="269"/>
            <ac:spMk id="3" creationId="{D1E6F4CE-F020-1649-FD77-A84852DE6488}"/>
          </ac:spMkLst>
        </pc:spChg>
        <pc:spChg chg="add mod">
          <ac:chgData name="Simon Miles" userId="2b49e91f-7df8-4ded-b5cf-5e913f149054" providerId="ADAL" clId="{9A7D1553-D42E-4682-8724-55D1012D2A16}" dt="2023-07-20T14:59:30.606" v="1223" actId="1076"/>
          <ac:spMkLst>
            <pc:docMk/>
            <pc:sldMk cId="2525748201" sldId="269"/>
            <ac:spMk id="8" creationId="{56FDF8B6-AFC3-A040-8318-8A6D1E6B1A57}"/>
          </ac:spMkLst>
        </pc:spChg>
        <pc:spChg chg="add mod">
          <ac:chgData name="Simon Miles" userId="2b49e91f-7df8-4ded-b5cf-5e913f149054" providerId="ADAL" clId="{9A7D1553-D42E-4682-8724-55D1012D2A16}" dt="2023-07-20T14:58:50.438" v="1221" actId="1076"/>
          <ac:spMkLst>
            <pc:docMk/>
            <pc:sldMk cId="2525748201" sldId="269"/>
            <ac:spMk id="9" creationId="{1DD34809-3DD0-BFC8-16E4-169867415451}"/>
          </ac:spMkLst>
        </pc:spChg>
        <pc:spChg chg="add mod">
          <ac:chgData name="Simon Miles" userId="2b49e91f-7df8-4ded-b5cf-5e913f149054" providerId="ADAL" clId="{9A7D1553-D42E-4682-8724-55D1012D2A16}" dt="2023-07-20T10:24:21.190" v="365" actId="14100"/>
          <ac:spMkLst>
            <pc:docMk/>
            <pc:sldMk cId="2525748201" sldId="269"/>
            <ac:spMk id="10" creationId="{384B52D9-0DC1-B924-A277-66E69417C630}"/>
          </ac:spMkLst>
        </pc:spChg>
        <pc:graphicFrameChg chg="add del mod ord modGraphic">
          <ac:chgData name="Simon Miles" userId="2b49e91f-7df8-4ded-b5cf-5e913f149054" providerId="ADAL" clId="{9A7D1553-D42E-4682-8724-55D1012D2A16}" dt="2023-07-20T09:44:23.927" v="170" actId="3680"/>
          <ac:graphicFrameMkLst>
            <pc:docMk/>
            <pc:sldMk cId="2525748201" sldId="269"/>
            <ac:graphicFrameMk id="6" creationId="{069DD11E-C8C1-FA8B-5845-797F74236A24}"/>
          </ac:graphicFrameMkLst>
        </pc:graphicFrameChg>
        <pc:graphicFrameChg chg="add mod ord modGraphic">
          <ac:chgData name="Simon Miles" userId="2b49e91f-7df8-4ded-b5cf-5e913f149054" providerId="ADAL" clId="{9A7D1553-D42E-4682-8724-55D1012D2A16}" dt="2023-07-20T09:48:53.028" v="239" actId="2161"/>
          <ac:graphicFrameMkLst>
            <pc:docMk/>
            <pc:sldMk cId="2525748201" sldId="269"/>
            <ac:graphicFrameMk id="7" creationId="{4AA89FC4-C73D-B4FA-74F2-D12826F80101}"/>
          </ac:graphicFrameMkLst>
        </pc:graphicFrameChg>
      </pc:sldChg>
      <pc:sldChg chg="del">
        <pc:chgData name="Simon Miles" userId="2b49e91f-7df8-4ded-b5cf-5e913f149054" providerId="ADAL" clId="{9A7D1553-D42E-4682-8724-55D1012D2A16}" dt="2023-07-20T09:41:02.122" v="33" actId="47"/>
        <pc:sldMkLst>
          <pc:docMk/>
          <pc:sldMk cId="2109598063" sldId="270"/>
        </pc:sldMkLst>
      </pc:sldChg>
      <pc:sldChg chg="addSp modSp add del mod modClrScheme chgLayout">
        <pc:chgData name="Simon Miles" userId="2b49e91f-7df8-4ded-b5cf-5e913f149054" providerId="ADAL" clId="{9A7D1553-D42E-4682-8724-55D1012D2A16}" dt="2023-08-03T11:17:32.346" v="9015" actId="47"/>
        <pc:sldMkLst>
          <pc:docMk/>
          <pc:sldMk cId="2653235153" sldId="270"/>
        </pc:sldMkLst>
        <pc:spChg chg="mod">
          <ac:chgData name="Simon Miles" userId="2b49e91f-7df8-4ded-b5cf-5e913f149054" providerId="ADAL" clId="{9A7D1553-D42E-4682-8724-55D1012D2A16}" dt="2023-07-20T10:32:23.806" v="372" actId="26606"/>
          <ac:spMkLst>
            <pc:docMk/>
            <pc:sldMk cId="2653235153" sldId="270"/>
            <ac:spMk id="2" creationId="{2DF55115-1B6A-72DB-6CCF-D8A86ADED97C}"/>
          </ac:spMkLst>
        </pc:spChg>
        <pc:spChg chg="mod">
          <ac:chgData name="Simon Miles" userId="2b49e91f-7df8-4ded-b5cf-5e913f149054" providerId="ADAL" clId="{9A7D1553-D42E-4682-8724-55D1012D2A16}" dt="2023-07-20T11:00:00.593" v="827" actId="113"/>
          <ac:spMkLst>
            <pc:docMk/>
            <pc:sldMk cId="2653235153" sldId="270"/>
            <ac:spMk id="3" creationId="{D1E6F4CE-F020-1649-FD77-A84852DE6488}"/>
          </ac:spMkLst>
        </pc:spChg>
        <pc:spChg chg="mod">
          <ac:chgData name="Simon Miles" userId="2b49e91f-7df8-4ded-b5cf-5e913f149054" providerId="ADAL" clId="{9A7D1553-D42E-4682-8724-55D1012D2A16}" dt="2023-07-20T10:32:23.806" v="372" actId="26606"/>
          <ac:spMkLst>
            <pc:docMk/>
            <pc:sldMk cId="2653235153" sldId="270"/>
            <ac:spMk id="4" creationId="{0D3C6F86-76AE-A9C0-4F45-CA2BC480B114}"/>
          </ac:spMkLst>
        </pc:spChg>
        <pc:spChg chg="mod">
          <ac:chgData name="Simon Miles" userId="2b49e91f-7df8-4ded-b5cf-5e913f149054" providerId="ADAL" clId="{9A7D1553-D42E-4682-8724-55D1012D2A16}" dt="2023-07-20T10:32:23.806" v="372" actId="26606"/>
          <ac:spMkLst>
            <pc:docMk/>
            <pc:sldMk cId="2653235153" sldId="270"/>
            <ac:spMk id="5" creationId="{57481075-A8E3-B2DF-83A5-5873889E63F6}"/>
          </ac:spMkLst>
        </pc:spChg>
        <pc:picChg chg="add mod ord">
          <ac:chgData name="Simon Miles" userId="2b49e91f-7df8-4ded-b5cf-5e913f149054" providerId="ADAL" clId="{9A7D1553-D42E-4682-8724-55D1012D2A16}" dt="2023-07-20T10:32:23.806" v="372" actId="26606"/>
          <ac:picMkLst>
            <pc:docMk/>
            <pc:sldMk cId="2653235153" sldId="270"/>
            <ac:picMk id="7" creationId="{4D5ACF73-A57C-E357-8F15-34FDCF0923D2}"/>
          </ac:picMkLst>
        </pc:picChg>
      </pc:sldChg>
      <pc:sldChg chg="del">
        <pc:chgData name="Simon Miles" userId="2b49e91f-7df8-4ded-b5cf-5e913f149054" providerId="ADAL" clId="{9A7D1553-D42E-4682-8724-55D1012D2A16}" dt="2023-07-20T09:41:02.122" v="33" actId="47"/>
        <pc:sldMkLst>
          <pc:docMk/>
          <pc:sldMk cId="242392754" sldId="271"/>
        </pc:sldMkLst>
      </pc:sldChg>
      <pc:sldChg chg="modSp add mod">
        <pc:chgData name="Simon Miles" userId="2b49e91f-7df8-4ded-b5cf-5e913f149054" providerId="ADAL" clId="{9A7D1553-D42E-4682-8724-55D1012D2A16}" dt="2023-08-03T11:14:21.438" v="8884" actId="20577"/>
        <pc:sldMkLst>
          <pc:docMk/>
          <pc:sldMk cId="889514333" sldId="271"/>
        </pc:sldMkLst>
        <pc:spChg chg="mod">
          <ac:chgData name="Simon Miles" userId="2b49e91f-7df8-4ded-b5cf-5e913f149054" providerId="ADAL" clId="{9A7D1553-D42E-4682-8724-55D1012D2A16}" dt="2023-08-03T09:15:56.237" v="2253" actId="20577"/>
          <ac:spMkLst>
            <pc:docMk/>
            <pc:sldMk cId="889514333" sldId="271"/>
            <ac:spMk id="2" creationId="{3BBDD014-FE51-2E27-0740-5F81B21AFF01}"/>
          </ac:spMkLst>
        </pc:spChg>
        <pc:spChg chg="mod">
          <ac:chgData name="Simon Miles" userId="2b49e91f-7df8-4ded-b5cf-5e913f149054" providerId="ADAL" clId="{9A7D1553-D42E-4682-8724-55D1012D2A16}" dt="2023-08-03T11:14:21.438" v="8884" actId="20577"/>
          <ac:spMkLst>
            <pc:docMk/>
            <pc:sldMk cId="889514333" sldId="271"/>
            <ac:spMk id="9" creationId="{8AB9F5EF-7EF9-AF5C-0218-C25A8B7F1CCF}"/>
          </ac:spMkLst>
        </pc:spChg>
      </pc:sldChg>
      <pc:sldChg chg="modSp add del mod">
        <pc:chgData name="Simon Miles" userId="2b49e91f-7df8-4ded-b5cf-5e913f149054" providerId="ADAL" clId="{9A7D1553-D42E-4682-8724-55D1012D2A16}" dt="2023-07-20T10:55:29.331" v="625" actId="47"/>
        <pc:sldMkLst>
          <pc:docMk/>
          <pc:sldMk cId="1211443514" sldId="271"/>
        </pc:sldMkLst>
        <pc:spChg chg="mod">
          <ac:chgData name="Simon Miles" userId="2b49e91f-7df8-4ded-b5cf-5e913f149054" providerId="ADAL" clId="{9A7D1553-D42E-4682-8724-55D1012D2A16}" dt="2023-07-20T09:42:55.121" v="90" actId="20577"/>
          <ac:spMkLst>
            <pc:docMk/>
            <pc:sldMk cId="1211443514" sldId="271"/>
            <ac:spMk id="2" creationId="{2DF55115-1B6A-72DB-6CCF-D8A86ADED97C}"/>
          </ac:spMkLst>
        </pc:spChg>
      </pc:sldChg>
      <pc:sldChg chg="modSp add del mod">
        <pc:chgData name="Simon Miles" userId="2b49e91f-7df8-4ded-b5cf-5e913f149054" providerId="ADAL" clId="{9A7D1553-D42E-4682-8724-55D1012D2A16}" dt="2023-07-20T10:55:30.913" v="626" actId="47"/>
        <pc:sldMkLst>
          <pc:docMk/>
          <pc:sldMk cId="1450146046" sldId="272"/>
        </pc:sldMkLst>
        <pc:spChg chg="mod">
          <ac:chgData name="Simon Miles" userId="2b49e91f-7df8-4ded-b5cf-5e913f149054" providerId="ADAL" clId="{9A7D1553-D42E-4682-8724-55D1012D2A16}" dt="2023-07-20T09:43:43.070" v="167" actId="20577"/>
          <ac:spMkLst>
            <pc:docMk/>
            <pc:sldMk cId="1450146046" sldId="272"/>
            <ac:spMk id="2" creationId="{2DF55115-1B6A-72DB-6CCF-D8A86ADED97C}"/>
          </ac:spMkLst>
        </pc:spChg>
      </pc:sldChg>
      <pc:sldChg chg="del">
        <pc:chgData name="Simon Miles" userId="2b49e91f-7df8-4ded-b5cf-5e913f149054" providerId="ADAL" clId="{9A7D1553-D42E-4682-8724-55D1012D2A16}" dt="2023-07-20T09:41:02.122" v="33" actId="47"/>
        <pc:sldMkLst>
          <pc:docMk/>
          <pc:sldMk cId="1873121056" sldId="272"/>
        </pc:sldMkLst>
      </pc:sldChg>
      <pc:sldChg chg="modSp add mod">
        <pc:chgData name="Simon Miles" userId="2b49e91f-7df8-4ded-b5cf-5e913f149054" providerId="ADAL" clId="{9A7D1553-D42E-4682-8724-55D1012D2A16}" dt="2023-08-03T11:57:19.317" v="9054" actId="20577"/>
        <pc:sldMkLst>
          <pc:docMk/>
          <pc:sldMk cId="2346007158" sldId="272"/>
        </pc:sldMkLst>
        <pc:spChg chg="mod">
          <ac:chgData name="Simon Miles" userId="2b49e91f-7df8-4ded-b5cf-5e913f149054" providerId="ADAL" clId="{9A7D1553-D42E-4682-8724-55D1012D2A16}" dt="2023-08-03T09:18:35.132" v="2471"/>
          <ac:spMkLst>
            <pc:docMk/>
            <pc:sldMk cId="2346007158" sldId="272"/>
            <ac:spMk id="2" creationId="{3BBDD014-FE51-2E27-0740-5F81B21AFF01}"/>
          </ac:spMkLst>
        </pc:spChg>
        <pc:spChg chg="mod">
          <ac:chgData name="Simon Miles" userId="2b49e91f-7df8-4ded-b5cf-5e913f149054" providerId="ADAL" clId="{9A7D1553-D42E-4682-8724-55D1012D2A16}" dt="2023-08-03T11:57:19.317" v="9054" actId="20577"/>
          <ac:spMkLst>
            <pc:docMk/>
            <pc:sldMk cId="2346007158" sldId="272"/>
            <ac:spMk id="9" creationId="{8AB9F5EF-7EF9-AF5C-0218-C25A8B7F1CCF}"/>
          </ac:spMkLst>
        </pc:spChg>
      </pc:sldChg>
      <pc:sldChg chg="del">
        <pc:chgData name="Simon Miles" userId="2b49e91f-7df8-4ded-b5cf-5e913f149054" providerId="ADAL" clId="{9A7D1553-D42E-4682-8724-55D1012D2A16}" dt="2023-07-20T09:41:02.122" v="33" actId="47"/>
        <pc:sldMkLst>
          <pc:docMk/>
          <pc:sldMk cId="734982297" sldId="273"/>
        </pc:sldMkLst>
      </pc:sldChg>
      <pc:sldChg chg="modSp add mod">
        <pc:chgData name="Simon Miles" userId="2b49e91f-7df8-4ded-b5cf-5e913f149054" providerId="ADAL" clId="{9A7D1553-D42E-4682-8724-55D1012D2A16}" dt="2023-08-03T09:45:47.619" v="4974" actId="20577"/>
        <pc:sldMkLst>
          <pc:docMk/>
          <pc:sldMk cId="846436316" sldId="273"/>
        </pc:sldMkLst>
        <pc:spChg chg="mod">
          <ac:chgData name="Simon Miles" userId="2b49e91f-7df8-4ded-b5cf-5e913f149054" providerId="ADAL" clId="{9A7D1553-D42E-4682-8724-55D1012D2A16}" dt="2023-08-03T09:29:31.490" v="3024" actId="20577"/>
          <ac:spMkLst>
            <pc:docMk/>
            <pc:sldMk cId="846436316" sldId="273"/>
            <ac:spMk id="2" creationId="{3BBDD014-FE51-2E27-0740-5F81B21AFF01}"/>
          </ac:spMkLst>
        </pc:spChg>
        <pc:spChg chg="mod">
          <ac:chgData name="Simon Miles" userId="2b49e91f-7df8-4ded-b5cf-5e913f149054" providerId="ADAL" clId="{9A7D1553-D42E-4682-8724-55D1012D2A16}" dt="2023-08-03T09:45:47.619" v="4974" actId="20577"/>
          <ac:spMkLst>
            <pc:docMk/>
            <pc:sldMk cId="846436316" sldId="273"/>
            <ac:spMk id="9" creationId="{8AB9F5EF-7EF9-AF5C-0218-C25A8B7F1CCF}"/>
          </ac:spMkLst>
        </pc:spChg>
      </pc:sldChg>
      <pc:sldChg chg="add del">
        <pc:chgData name="Simon Miles" userId="2b49e91f-7df8-4ded-b5cf-5e913f149054" providerId="ADAL" clId="{9A7D1553-D42E-4682-8724-55D1012D2A16}" dt="2023-07-20T10:55:32.029" v="627" actId="47"/>
        <pc:sldMkLst>
          <pc:docMk/>
          <pc:sldMk cId="1452304120" sldId="273"/>
        </pc:sldMkLst>
      </pc:sldChg>
      <pc:sldChg chg="modSp add mod">
        <pc:chgData name="Simon Miles" userId="2b49e91f-7df8-4ded-b5cf-5e913f149054" providerId="ADAL" clId="{9A7D1553-D42E-4682-8724-55D1012D2A16}" dt="2023-08-03T11:59:21.555" v="9058" actId="12"/>
        <pc:sldMkLst>
          <pc:docMk/>
          <pc:sldMk cId="1193611472" sldId="274"/>
        </pc:sldMkLst>
        <pc:spChg chg="mod">
          <ac:chgData name="Simon Miles" userId="2b49e91f-7df8-4ded-b5cf-5e913f149054" providerId="ADAL" clId="{9A7D1553-D42E-4682-8724-55D1012D2A16}" dt="2023-08-03T11:16:48.752" v="9004" actId="20577"/>
          <ac:spMkLst>
            <pc:docMk/>
            <pc:sldMk cId="1193611472" sldId="274"/>
            <ac:spMk id="2" creationId="{3BBDD014-FE51-2E27-0740-5F81B21AFF01}"/>
          </ac:spMkLst>
        </pc:spChg>
        <pc:spChg chg="mod">
          <ac:chgData name="Simon Miles" userId="2b49e91f-7df8-4ded-b5cf-5e913f149054" providerId="ADAL" clId="{9A7D1553-D42E-4682-8724-55D1012D2A16}" dt="2023-08-03T11:59:21.555" v="9058" actId="12"/>
          <ac:spMkLst>
            <pc:docMk/>
            <pc:sldMk cId="1193611472" sldId="274"/>
            <ac:spMk id="9" creationId="{8AB9F5EF-7EF9-AF5C-0218-C25A8B7F1CCF}"/>
          </ac:spMkLst>
        </pc:spChg>
      </pc:sldChg>
      <pc:sldChg chg="del">
        <pc:chgData name="Simon Miles" userId="2b49e91f-7df8-4ded-b5cf-5e913f149054" providerId="ADAL" clId="{9A7D1553-D42E-4682-8724-55D1012D2A16}" dt="2023-07-20T09:41:02.122" v="33" actId="47"/>
        <pc:sldMkLst>
          <pc:docMk/>
          <pc:sldMk cId="2593987545" sldId="274"/>
        </pc:sldMkLst>
      </pc:sldChg>
      <pc:sldChg chg="modSp add mod">
        <pc:chgData name="Simon Miles" userId="2b49e91f-7df8-4ded-b5cf-5e913f149054" providerId="ADAL" clId="{9A7D1553-D42E-4682-8724-55D1012D2A16}" dt="2023-08-03T12:03:08.445" v="9317" actId="20577"/>
        <pc:sldMkLst>
          <pc:docMk/>
          <pc:sldMk cId="1175886170" sldId="275"/>
        </pc:sldMkLst>
        <pc:spChg chg="mod">
          <ac:chgData name="Simon Miles" userId="2b49e91f-7df8-4ded-b5cf-5e913f149054" providerId="ADAL" clId="{9A7D1553-D42E-4682-8724-55D1012D2A16}" dt="2023-08-03T09:59:26.831" v="6473" actId="20577"/>
          <ac:spMkLst>
            <pc:docMk/>
            <pc:sldMk cId="1175886170" sldId="275"/>
            <ac:spMk id="2" creationId="{3BBDD014-FE51-2E27-0740-5F81B21AFF01}"/>
          </ac:spMkLst>
        </pc:spChg>
        <pc:spChg chg="mod">
          <ac:chgData name="Simon Miles" userId="2b49e91f-7df8-4ded-b5cf-5e913f149054" providerId="ADAL" clId="{9A7D1553-D42E-4682-8724-55D1012D2A16}" dt="2023-08-03T12:03:08.445" v="9317" actId="20577"/>
          <ac:spMkLst>
            <pc:docMk/>
            <pc:sldMk cId="1175886170" sldId="275"/>
            <ac:spMk id="9" creationId="{8AB9F5EF-7EF9-AF5C-0218-C25A8B7F1CCF}"/>
          </ac:spMkLst>
        </pc:spChg>
      </pc:sldChg>
      <pc:sldChg chg="del">
        <pc:chgData name="Simon Miles" userId="2b49e91f-7df8-4ded-b5cf-5e913f149054" providerId="ADAL" clId="{9A7D1553-D42E-4682-8724-55D1012D2A16}" dt="2023-07-20T09:41:02.122" v="33" actId="47"/>
        <pc:sldMkLst>
          <pc:docMk/>
          <pc:sldMk cId="1309822817" sldId="275"/>
        </pc:sldMkLst>
      </pc:sldChg>
      <pc:sldChg chg="modSp add mod">
        <pc:chgData name="Simon Miles" userId="2b49e91f-7df8-4ded-b5cf-5e913f149054" providerId="ADAL" clId="{9A7D1553-D42E-4682-8724-55D1012D2A16}" dt="2023-08-03T11:17:22.523" v="9013" actId="20577"/>
        <pc:sldMkLst>
          <pc:docMk/>
          <pc:sldMk cId="2579170610" sldId="276"/>
        </pc:sldMkLst>
        <pc:spChg chg="mod">
          <ac:chgData name="Simon Miles" userId="2b49e91f-7df8-4ded-b5cf-5e913f149054" providerId="ADAL" clId="{9A7D1553-D42E-4682-8724-55D1012D2A16}" dt="2023-08-03T11:07:27.035" v="7984" actId="20577"/>
          <ac:spMkLst>
            <pc:docMk/>
            <pc:sldMk cId="2579170610" sldId="276"/>
            <ac:spMk id="2" creationId="{3BBDD014-FE51-2E27-0740-5F81B21AFF01}"/>
          </ac:spMkLst>
        </pc:spChg>
        <pc:spChg chg="mod">
          <ac:chgData name="Simon Miles" userId="2b49e91f-7df8-4ded-b5cf-5e913f149054" providerId="ADAL" clId="{9A7D1553-D42E-4682-8724-55D1012D2A16}" dt="2023-08-03T11:17:22.523" v="9013" actId="20577"/>
          <ac:spMkLst>
            <pc:docMk/>
            <pc:sldMk cId="2579170610" sldId="276"/>
            <ac:spMk id="9" creationId="{8AB9F5EF-7EF9-AF5C-0218-C25A8B7F1CCF}"/>
          </ac:spMkLst>
        </pc:spChg>
      </pc:sldChg>
      <pc:sldChg chg="modSp add mod">
        <pc:chgData name="Simon Miles" userId="2b49e91f-7df8-4ded-b5cf-5e913f149054" providerId="ADAL" clId="{9A7D1553-D42E-4682-8724-55D1012D2A16}" dt="2023-08-03T12:00:36.157" v="9211" actId="20577"/>
        <pc:sldMkLst>
          <pc:docMk/>
          <pc:sldMk cId="193884899" sldId="277"/>
        </pc:sldMkLst>
        <pc:spChg chg="mod">
          <ac:chgData name="Simon Miles" userId="2b49e91f-7df8-4ded-b5cf-5e913f149054" providerId="ADAL" clId="{9A7D1553-D42E-4682-8724-55D1012D2A16}" dt="2023-08-03T11:16:38.504" v="8990" actId="20577"/>
          <ac:spMkLst>
            <pc:docMk/>
            <pc:sldMk cId="193884899" sldId="277"/>
            <ac:spMk id="2" creationId="{3BBDD014-FE51-2E27-0740-5F81B21AFF01}"/>
          </ac:spMkLst>
        </pc:spChg>
        <pc:spChg chg="mod">
          <ac:chgData name="Simon Miles" userId="2b49e91f-7df8-4ded-b5cf-5e913f149054" providerId="ADAL" clId="{9A7D1553-D42E-4682-8724-55D1012D2A16}" dt="2023-08-03T12:00:36.157" v="9211" actId="20577"/>
          <ac:spMkLst>
            <pc:docMk/>
            <pc:sldMk cId="193884899" sldId="277"/>
            <ac:spMk id="9" creationId="{8AB9F5EF-7EF9-AF5C-0218-C25A8B7F1CCF}"/>
          </ac:spMkLst>
        </pc:spChg>
      </pc:sldChg>
      <pc:sldChg chg="del">
        <pc:chgData name="Simon Miles" userId="2b49e91f-7df8-4ded-b5cf-5e913f149054" providerId="ADAL" clId="{9A7D1553-D42E-4682-8724-55D1012D2A16}" dt="2023-07-20T09:41:02.122" v="33" actId="47"/>
        <pc:sldMkLst>
          <pc:docMk/>
          <pc:sldMk cId="1901401912" sldId="277"/>
        </pc:sldMkLst>
      </pc:sldChg>
      <pc:sldChg chg="del">
        <pc:chgData name="Simon Miles" userId="2b49e91f-7df8-4ded-b5cf-5e913f149054" providerId="ADAL" clId="{9A7D1553-D42E-4682-8724-55D1012D2A16}" dt="2023-07-20T09:41:02.122" v="33" actId="47"/>
        <pc:sldMkLst>
          <pc:docMk/>
          <pc:sldMk cId="3427443476" sldId="278"/>
        </pc:sldMkLst>
      </pc:sldChg>
      <pc:sldChg chg="del">
        <pc:chgData name="Simon Miles" userId="2b49e91f-7df8-4ded-b5cf-5e913f149054" providerId="ADAL" clId="{9A7D1553-D42E-4682-8724-55D1012D2A16}" dt="2023-07-20T09:41:02.122" v="33" actId="47"/>
        <pc:sldMkLst>
          <pc:docMk/>
          <pc:sldMk cId="2991652137" sldId="279"/>
        </pc:sldMkLst>
      </pc:sldChg>
    </pc:docChg>
  </pc:docChgLst>
  <pc:docChgLst>
    <pc:chgData name="Simon Miles" userId="2b49e91f-7df8-4ded-b5cf-5e913f149054" providerId="ADAL" clId="{4D574116-ED47-4F88-A53C-155BC0661C03}"/>
    <pc:docChg chg="undo redo custSel addSld delSld modSld sldOrd">
      <pc:chgData name="Simon Miles" userId="2b49e91f-7df8-4ded-b5cf-5e913f149054" providerId="ADAL" clId="{4D574116-ED47-4F88-A53C-155BC0661C03}" dt="2023-06-22T13:59:01.182" v="5967" actId="20577"/>
      <pc:docMkLst>
        <pc:docMk/>
      </pc:docMkLst>
      <pc:sldChg chg="addSp modSp mod">
        <pc:chgData name="Simon Miles" userId="2b49e91f-7df8-4ded-b5cf-5e913f149054" providerId="ADAL" clId="{4D574116-ED47-4F88-A53C-155BC0661C03}" dt="2023-06-22T13:16:22.790" v="5909" actId="1076"/>
        <pc:sldMkLst>
          <pc:docMk/>
          <pc:sldMk cId="2614885710" sldId="257"/>
        </pc:sldMkLst>
        <pc:spChg chg="mod">
          <ac:chgData name="Simon Miles" userId="2b49e91f-7df8-4ded-b5cf-5e913f149054" providerId="ADAL" clId="{4D574116-ED47-4F88-A53C-155BC0661C03}" dt="2023-06-20T08:54:33.724" v="46" actId="20577"/>
          <ac:spMkLst>
            <pc:docMk/>
            <pc:sldMk cId="2614885710" sldId="257"/>
            <ac:spMk id="2" creationId="{AA139E12-F980-4110-B394-FFE2B39CD4CA}"/>
          </ac:spMkLst>
        </pc:spChg>
        <pc:spChg chg="mod">
          <ac:chgData name="Simon Miles" userId="2b49e91f-7df8-4ded-b5cf-5e913f149054" providerId="ADAL" clId="{4D574116-ED47-4F88-A53C-155BC0661C03}" dt="2023-06-20T08:54:41.405" v="47" actId="1076"/>
          <ac:spMkLst>
            <pc:docMk/>
            <pc:sldMk cId="2614885710" sldId="257"/>
            <ac:spMk id="4" creationId="{DCFE0D5E-8186-D516-291A-0159ECA717FF}"/>
          </ac:spMkLst>
        </pc:spChg>
        <pc:spChg chg="add mod">
          <ac:chgData name="Simon Miles" userId="2b49e91f-7df8-4ded-b5cf-5e913f149054" providerId="ADAL" clId="{4D574116-ED47-4F88-A53C-155BC0661C03}" dt="2023-06-22T13:16:22.790" v="5909" actId="1076"/>
          <ac:spMkLst>
            <pc:docMk/>
            <pc:sldMk cId="2614885710" sldId="257"/>
            <ac:spMk id="5" creationId="{9136B797-280B-8063-AA23-BC886B72B3B9}"/>
          </ac:spMkLst>
        </pc:spChg>
      </pc:sldChg>
      <pc:sldChg chg="modSp mod">
        <pc:chgData name="Simon Miles" userId="2b49e91f-7df8-4ded-b5cf-5e913f149054" providerId="ADAL" clId="{4D574116-ED47-4F88-A53C-155BC0661C03}" dt="2023-06-22T13:57:46.909" v="5957" actId="5793"/>
        <pc:sldMkLst>
          <pc:docMk/>
          <pc:sldMk cId="458404315" sldId="261"/>
        </pc:sldMkLst>
        <pc:spChg chg="mod">
          <ac:chgData name="Simon Miles" userId="2b49e91f-7df8-4ded-b5cf-5e913f149054" providerId="ADAL" clId="{4D574116-ED47-4F88-A53C-155BC0661C03}" dt="2023-06-22T13:57:46.909" v="5957" actId="5793"/>
          <ac:spMkLst>
            <pc:docMk/>
            <pc:sldMk cId="458404315" sldId="261"/>
            <ac:spMk id="3" creationId="{FF59C431-7793-41CA-A4C0-766D558D7105}"/>
          </ac:spMkLst>
        </pc:spChg>
      </pc:sldChg>
      <pc:sldChg chg="modSp mod">
        <pc:chgData name="Simon Miles" userId="2b49e91f-7df8-4ded-b5cf-5e913f149054" providerId="ADAL" clId="{4D574116-ED47-4F88-A53C-155BC0661C03}" dt="2023-06-22T10:30:39.860" v="4994" actId="20577"/>
        <pc:sldMkLst>
          <pc:docMk/>
          <pc:sldMk cId="3003549805" sldId="263"/>
        </pc:sldMkLst>
        <pc:spChg chg="mod">
          <ac:chgData name="Simon Miles" userId="2b49e91f-7df8-4ded-b5cf-5e913f149054" providerId="ADAL" clId="{4D574116-ED47-4F88-A53C-155BC0661C03}" dt="2023-06-20T08:55:54.939" v="148" actId="20577"/>
          <ac:spMkLst>
            <pc:docMk/>
            <pc:sldMk cId="3003549805" sldId="263"/>
            <ac:spMk id="2" creationId="{3BBDD014-FE51-2E27-0740-5F81B21AFF01}"/>
          </ac:spMkLst>
        </pc:spChg>
        <pc:spChg chg="mod">
          <ac:chgData name="Simon Miles" userId="2b49e91f-7df8-4ded-b5cf-5e913f149054" providerId="ADAL" clId="{4D574116-ED47-4F88-A53C-155BC0661C03}" dt="2023-06-22T10:30:39.860" v="4994" actId="20577"/>
          <ac:spMkLst>
            <pc:docMk/>
            <pc:sldMk cId="3003549805" sldId="263"/>
            <ac:spMk id="9" creationId="{8AB9F5EF-7EF9-AF5C-0218-C25A8B7F1CCF}"/>
          </ac:spMkLst>
        </pc:spChg>
      </pc:sldChg>
      <pc:sldChg chg="del">
        <pc:chgData name="Simon Miles" userId="2b49e91f-7df8-4ded-b5cf-5e913f149054" providerId="ADAL" clId="{4D574116-ED47-4F88-A53C-155BC0661C03}" dt="2023-06-20T08:57:06.564" v="171" actId="47"/>
        <pc:sldMkLst>
          <pc:docMk/>
          <pc:sldMk cId="402715684" sldId="264"/>
        </pc:sldMkLst>
      </pc:sldChg>
      <pc:sldChg chg="del">
        <pc:chgData name="Simon Miles" userId="2b49e91f-7df8-4ded-b5cf-5e913f149054" providerId="ADAL" clId="{4D574116-ED47-4F88-A53C-155BC0661C03}" dt="2023-06-20T08:57:06.564" v="171" actId="47"/>
        <pc:sldMkLst>
          <pc:docMk/>
          <pc:sldMk cId="1915685491" sldId="265"/>
        </pc:sldMkLst>
      </pc:sldChg>
      <pc:sldChg chg="del">
        <pc:chgData name="Simon Miles" userId="2b49e91f-7df8-4ded-b5cf-5e913f149054" providerId="ADAL" clId="{4D574116-ED47-4F88-A53C-155BC0661C03}" dt="2023-06-20T08:57:06.564" v="171" actId="47"/>
        <pc:sldMkLst>
          <pc:docMk/>
          <pc:sldMk cId="2043512396" sldId="266"/>
        </pc:sldMkLst>
      </pc:sldChg>
      <pc:sldChg chg="del">
        <pc:chgData name="Simon Miles" userId="2b49e91f-7df8-4ded-b5cf-5e913f149054" providerId="ADAL" clId="{4D574116-ED47-4F88-A53C-155BC0661C03}" dt="2023-06-20T08:57:06.564" v="171" actId="47"/>
        <pc:sldMkLst>
          <pc:docMk/>
          <pc:sldMk cId="1021244876" sldId="267"/>
        </pc:sldMkLst>
      </pc:sldChg>
      <pc:sldChg chg="modSp mod">
        <pc:chgData name="Simon Miles" userId="2b49e91f-7df8-4ded-b5cf-5e913f149054" providerId="ADAL" clId="{4D574116-ED47-4F88-A53C-155BC0661C03}" dt="2023-06-22T13:57:38.935" v="5954" actId="5793"/>
        <pc:sldMkLst>
          <pc:docMk/>
          <pc:sldMk cId="1418536030" sldId="268"/>
        </pc:sldMkLst>
        <pc:spChg chg="mod">
          <ac:chgData name="Simon Miles" userId="2b49e91f-7df8-4ded-b5cf-5e913f149054" providerId="ADAL" clId="{4D574116-ED47-4F88-A53C-155BC0661C03}" dt="2023-06-22T10:07:20.329" v="4127" actId="20577"/>
          <ac:spMkLst>
            <pc:docMk/>
            <pc:sldMk cId="1418536030" sldId="268"/>
            <ac:spMk id="2" creationId="{2DF55115-1B6A-72DB-6CCF-D8A86ADED97C}"/>
          </ac:spMkLst>
        </pc:spChg>
        <pc:spChg chg="mod">
          <ac:chgData name="Simon Miles" userId="2b49e91f-7df8-4ded-b5cf-5e913f149054" providerId="ADAL" clId="{4D574116-ED47-4F88-A53C-155BC0661C03}" dt="2023-06-22T13:57:38.935" v="5954" actId="5793"/>
          <ac:spMkLst>
            <pc:docMk/>
            <pc:sldMk cId="1418536030" sldId="268"/>
            <ac:spMk id="3" creationId="{D1E6F4CE-F020-1649-FD77-A84852DE6488}"/>
          </ac:spMkLst>
        </pc:spChg>
      </pc:sldChg>
      <pc:sldChg chg="modSp add del mod">
        <pc:chgData name="Simon Miles" userId="2b49e91f-7df8-4ded-b5cf-5e913f149054" providerId="ADAL" clId="{4D574116-ED47-4F88-A53C-155BC0661C03}" dt="2023-06-22T10:51:49.758" v="5480" actId="47"/>
        <pc:sldMkLst>
          <pc:docMk/>
          <pc:sldMk cId="91235333" sldId="269"/>
        </pc:sldMkLst>
        <pc:spChg chg="mod">
          <ac:chgData name="Simon Miles" userId="2b49e91f-7df8-4ded-b5cf-5e913f149054" providerId="ADAL" clId="{4D574116-ED47-4F88-A53C-155BC0661C03}" dt="2023-06-20T08:57:35.223" v="206" actId="20577"/>
          <ac:spMkLst>
            <pc:docMk/>
            <pc:sldMk cId="91235333" sldId="269"/>
            <ac:spMk id="2" creationId="{2DF55115-1B6A-72DB-6CCF-D8A86ADED97C}"/>
          </ac:spMkLst>
        </pc:spChg>
        <pc:spChg chg="mod">
          <ac:chgData name="Simon Miles" userId="2b49e91f-7df8-4ded-b5cf-5e913f149054" providerId="ADAL" clId="{4D574116-ED47-4F88-A53C-155BC0661C03}" dt="2023-06-22T10:25:38.914" v="4909" actId="948"/>
          <ac:spMkLst>
            <pc:docMk/>
            <pc:sldMk cId="91235333" sldId="269"/>
            <ac:spMk id="3" creationId="{D1E6F4CE-F020-1649-FD77-A84852DE6488}"/>
          </ac:spMkLst>
        </pc:spChg>
      </pc:sldChg>
      <pc:sldChg chg="del">
        <pc:chgData name="Simon Miles" userId="2b49e91f-7df8-4ded-b5cf-5e913f149054" providerId="ADAL" clId="{4D574116-ED47-4F88-A53C-155BC0661C03}" dt="2023-06-20T08:57:06.564" v="171" actId="47"/>
        <pc:sldMkLst>
          <pc:docMk/>
          <pc:sldMk cId="3844069397" sldId="269"/>
        </pc:sldMkLst>
      </pc:sldChg>
      <pc:sldChg chg="del">
        <pc:chgData name="Simon Miles" userId="2b49e91f-7df8-4ded-b5cf-5e913f149054" providerId="ADAL" clId="{4D574116-ED47-4F88-A53C-155BC0661C03}" dt="2023-06-20T08:57:06.564" v="171" actId="47"/>
        <pc:sldMkLst>
          <pc:docMk/>
          <pc:sldMk cId="1187248768" sldId="270"/>
        </pc:sldMkLst>
      </pc:sldChg>
      <pc:sldChg chg="modSp add mod ord">
        <pc:chgData name="Simon Miles" userId="2b49e91f-7df8-4ded-b5cf-5e913f149054" providerId="ADAL" clId="{4D574116-ED47-4F88-A53C-155BC0661C03}" dt="2023-06-22T10:41:00.845" v="5215" actId="5793"/>
        <pc:sldMkLst>
          <pc:docMk/>
          <pc:sldMk cId="2109598063" sldId="270"/>
        </pc:sldMkLst>
        <pc:spChg chg="mod">
          <ac:chgData name="Simon Miles" userId="2b49e91f-7df8-4ded-b5cf-5e913f149054" providerId="ADAL" clId="{4D574116-ED47-4F88-A53C-155BC0661C03}" dt="2023-06-20T08:58:02.836" v="252" actId="20577"/>
          <ac:spMkLst>
            <pc:docMk/>
            <pc:sldMk cId="2109598063" sldId="270"/>
            <ac:spMk id="2" creationId="{2DF55115-1B6A-72DB-6CCF-D8A86ADED97C}"/>
          </ac:spMkLst>
        </pc:spChg>
        <pc:spChg chg="mod">
          <ac:chgData name="Simon Miles" userId="2b49e91f-7df8-4ded-b5cf-5e913f149054" providerId="ADAL" clId="{4D574116-ED47-4F88-A53C-155BC0661C03}" dt="2023-06-22T10:41:00.845" v="5215" actId="5793"/>
          <ac:spMkLst>
            <pc:docMk/>
            <pc:sldMk cId="2109598063" sldId="270"/>
            <ac:spMk id="3" creationId="{D1E6F4CE-F020-1649-FD77-A84852DE6488}"/>
          </ac:spMkLst>
        </pc:spChg>
      </pc:sldChg>
      <pc:sldChg chg="modSp add mod">
        <pc:chgData name="Simon Miles" userId="2b49e91f-7df8-4ded-b5cf-5e913f149054" providerId="ADAL" clId="{4D574116-ED47-4F88-A53C-155BC0661C03}" dt="2023-06-22T10:59:12.915" v="5660" actId="20577"/>
        <pc:sldMkLst>
          <pc:docMk/>
          <pc:sldMk cId="242392754" sldId="271"/>
        </pc:sldMkLst>
        <pc:spChg chg="mod">
          <ac:chgData name="Simon Miles" userId="2b49e91f-7df8-4ded-b5cf-5e913f149054" providerId="ADAL" clId="{4D574116-ED47-4F88-A53C-155BC0661C03}" dt="2023-06-21T12:51:06.038" v="3461" actId="20577"/>
          <ac:spMkLst>
            <pc:docMk/>
            <pc:sldMk cId="242392754" sldId="271"/>
            <ac:spMk id="2" creationId="{2DF55115-1B6A-72DB-6CCF-D8A86ADED97C}"/>
          </ac:spMkLst>
        </pc:spChg>
        <pc:spChg chg="mod">
          <ac:chgData name="Simon Miles" userId="2b49e91f-7df8-4ded-b5cf-5e913f149054" providerId="ADAL" clId="{4D574116-ED47-4F88-A53C-155BC0661C03}" dt="2023-06-22T10:59:12.915" v="5660" actId="20577"/>
          <ac:spMkLst>
            <pc:docMk/>
            <pc:sldMk cId="242392754" sldId="271"/>
            <ac:spMk id="3" creationId="{D1E6F4CE-F020-1649-FD77-A84852DE6488}"/>
          </ac:spMkLst>
        </pc:spChg>
      </pc:sldChg>
      <pc:sldChg chg="del">
        <pc:chgData name="Simon Miles" userId="2b49e91f-7df8-4ded-b5cf-5e913f149054" providerId="ADAL" clId="{4D574116-ED47-4F88-A53C-155BC0661C03}" dt="2023-06-20T08:57:06.564" v="171" actId="47"/>
        <pc:sldMkLst>
          <pc:docMk/>
          <pc:sldMk cId="756126756" sldId="271"/>
        </pc:sldMkLst>
      </pc:sldChg>
      <pc:sldChg chg="del">
        <pc:chgData name="Simon Miles" userId="2b49e91f-7df8-4ded-b5cf-5e913f149054" providerId="ADAL" clId="{4D574116-ED47-4F88-A53C-155BC0661C03}" dt="2023-06-20T08:57:06.564" v="171" actId="47"/>
        <pc:sldMkLst>
          <pc:docMk/>
          <pc:sldMk cId="502031819" sldId="272"/>
        </pc:sldMkLst>
      </pc:sldChg>
      <pc:sldChg chg="addSp delSp modSp add mod">
        <pc:chgData name="Simon Miles" userId="2b49e91f-7df8-4ded-b5cf-5e913f149054" providerId="ADAL" clId="{4D574116-ED47-4F88-A53C-155BC0661C03}" dt="2023-06-22T11:09:57.714" v="5832" actId="20577"/>
        <pc:sldMkLst>
          <pc:docMk/>
          <pc:sldMk cId="1873121056" sldId="272"/>
        </pc:sldMkLst>
        <pc:spChg chg="mod">
          <ac:chgData name="Simon Miles" userId="2b49e91f-7df8-4ded-b5cf-5e913f149054" providerId="ADAL" clId="{4D574116-ED47-4F88-A53C-155BC0661C03}" dt="2023-06-20T08:59:06.625" v="372" actId="20577"/>
          <ac:spMkLst>
            <pc:docMk/>
            <pc:sldMk cId="1873121056" sldId="272"/>
            <ac:spMk id="2" creationId="{2DF55115-1B6A-72DB-6CCF-D8A86ADED97C}"/>
          </ac:spMkLst>
        </pc:spChg>
        <pc:spChg chg="mod">
          <ac:chgData name="Simon Miles" userId="2b49e91f-7df8-4ded-b5cf-5e913f149054" providerId="ADAL" clId="{4D574116-ED47-4F88-A53C-155BC0661C03}" dt="2023-06-22T11:09:57.714" v="5832" actId="20577"/>
          <ac:spMkLst>
            <pc:docMk/>
            <pc:sldMk cId="1873121056" sldId="272"/>
            <ac:spMk id="3" creationId="{D1E6F4CE-F020-1649-FD77-A84852DE6488}"/>
          </ac:spMkLst>
        </pc:spChg>
        <pc:spChg chg="add mod">
          <ac:chgData name="Simon Miles" userId="2b49e91f-7df8-4ded-b5cf-5e913f149054" providerId="ADAL" clId="{4D574116-ED47-4F88-A53C-155BC0661C03}" dt="2023-06-22T11:00:18.912" v="5690" actId="1076"/>
          <ac:spMkLst>
            <pc:docMk/>
            <pc:sldMk cId="1873121056" sldId="272"/>
            <ac:spMk id="6" creationId="{7BEA5F05-C12A-3F10-2036-F8793B7DBEA2}"/>
          </ac:spMkLst>
        </pc:spChg>
        <pc:spChg chg="add mod">
          <ac:chgData name="Simon Miles" userId="2b49e91f-7df8-4ded-b5cf-5e913f149054" providerId="ADAL" clId="{4D574116-ED47-4F88-A53C-155BC0661C03}" dt="2023-06-22T11:01:27.548" v="5725" actId="1076"/>
          <ac:spMkLst>
            <pc:docMk/>
            <pc:sldMk cId="1873121056" sldId="272"/>
            <ac:spMk id="7" creationId="{6BD732D7-46C3-4FC8-2A2E-6235D7628D8A}"/>
          </ac:spMkLst>
        </pc:spChg>
        <pc:spChg chg="add mod">
          <ac:chgData name="Simon Miles" userId="2b49e91f-7df8-4ded-b5cf-5e913f149054" providerId="ADAL" clId="{4D574116-ED47-4F88-A53C-155BC0661C03}" dt="2023-06-22T11:02:17.343" v="5748" actId="1076"/>
          <ac:spMkLst>
            <pc:docMk/>
            <pc:sldMk cId="1873121056" sldId="272"/>
            <ac:spMk id="10" creationId="{ECCDD4F6-60AD-0DFC-021D-8A874263A0B8}"/>
          </ac:spMkLst>
        </pc:spChg>
        <pc:spChg chg="add mod">
          <ac:chgData name="Simon Miles" userId="2b49e91f-7df8-4ded-b5cf-5e913f149054" providerId="ADAL" clId="{4D574116-ED47-4F88-A53C-155BC0661C03}" dt="2023-06-22T11:01:53.936" v="5734" actId="1076"/>
          <ac:spMkLst>
            <pc:docMk/>
            <pc:sldMk cId="1873121056" sldId="272"/>
            <ac:spMk id="12" creationId="{84492CBA-5B1B-4564-C977-DD1BA164E523}"/>
          </ac:spMkLst>
        </pc:spChg>
        <pc:spChg chg="add mod">
          <ac:chgData name="Simon Miles" userId="2b49e91f-7df8-4ded-b5cf-5e913f149054" providerId="ADAL" clId="{4D574116-ED47-4F88-A53C-155BC0661C03}" dt="2023-06-22T11:02:14.607" v="5747" actId="14100"/>
          <ac:spMkLst>
            <pc:docMk/>
            <pc:sldMk cId="1873121056" sldId="272"/>
            <ac:spMk id="19" creationId="{424C56B7-30DF-E579-A111-5A1A061C3A60}"/>
          </ac:spMkLst>
        </pc:spChg>
        <pc:spChg chg="add mod">
          <ac:chgData name="Simon Miles" userId="2b49e91f-7df8-4ded-b5cf-5e913f149054" providerId="ADAL" clId="{4D574116-ED47-4F88-A53C-155BC0661C03}" dt="2023-06-22T11:02:49.051" v="5757" actId="1076"/>
          <ac:spMkLst>
            <pc:docMk/>
            <pc:sldMk cId="1873121056" sldId="272"/>
            <ac:spMk id="25" creationId="{4AB7199B-88F1-8F4B-CB16-3801ADC062C6}"/>
          </ac:spMkLst>
        </pc:spChg>
        <pc:spChg chg="add mod">
          <ac:chgData name="Simon Miles" userId="2b49e91f-7df8-4ded-b5cf-5e913f149054" providerId="ADAL" clId="{4D574116-ED47-4F88-A53C-155BC0661C03}" dt="2023-06-22T11:02:56.824" v="5759" actId="1076"/>
          <ac:spMkLst>
            <pc:docMk/>
            <pc:sldMk cId="1873121056" sldId="272"/>
            <ac:spMk id="26" creationId="{55F767C7-164E-A119-1640-BDEB2200389D}"/>
          </ac:spMkLst>
        </pc:spChg>
        <pc:spChg chg="add mod">
          <ac:chgData name="Simon Miles" userId="2b49e91f-7df8-4ded-b5cf-5e913f149054" providerId="ADAL" clId="{4D574116-ED47-4F88-A53C-155BC0661C03}" dt="2023-06-22T11:03:09.343" v="5762" actId="1076"/>
          <ac:spMkLst>
            <pc:docMk/>
            <pc:sldMk cId="1873121056" sldId="272"/>
            <ac:spMk id="27" creationId="{B5B75E29-0556-52C7-00C1-95175D0BCFA7}"/>
          </ac:spMkLst>
        </pc:spChg>
        <pc:spChg chg="add mod">
          <ac:chgData name="Simon Miles" userId="2b49e91f-7df8-4ded-b5cf-5e913f149054" providerId="ADAL" clId="{4D574116-ED47-4F88-A53C-155BC0661C03}" dt="2023-06-22T11:03:15.780" v="5764" actId="1076"/>
          <ac:spMkLst>
            <pc:docMk/>
            <pc:sldMk cId="1873121056" sldId="272"/>
            <ac:spMk id="28" creationId="{A380C7B4-BB92-EEDF-425F-0B3FC202C614}"/>
          </ac:spMkLst>
        </pc:spChg>
        <pc:spChg chg="add mod">
          <ac:chgData name="Simon Miles" userId="2b49e91f-7df8-4ded-b5cf-5e913f149054" providerId="ADAL" clId="{4D574116-ED47-4F88-A53C-155BC0661C03}" dt="2023-06-22T11:08:22.466" v="5808" actId="1076"/>
          <ac:spMkLst>
            <pc:docMk/>
            <pc:sldMk cId="1873121056" sldId="272"/>
            <ac:spMk id="29" creationId="{194FC56F-8467-69F0-14B9-A9F7EAAB2179}"/>
          </ac:spMkLst>
        </pc:spChg>
        <pc:spChg chg="add del">
          <ac:chgData name="Simon Miles" userId="2b49e91f-7df8-4ded-b5cf-5e913f149054" providerId="ADAL" clId="{4D574116-ED47-4F88-A53C-155BC0661C03}" dt="2023-06-22T11:05:19.484" v="5797" actId="478"/>
          <ac:spMkLst>
            <pc:docMk/>
            <pc:sldMk cId="1873121056" sldId="272"/>
            <ac:spMk id="30" creationId="{39F288A4-7596-6FAC-ACA3-9AC700A710E8}"/>
          </ac:spMkLst>
        </pc:spChg>
        <pc:picChg chg="add del mod">
          <ac:chgData name="Simon Miles" userId="2b49e91f-7df8-4ded-b5cf-5e913f149054" providerId="ADAL" clId="{4D574116-ED47-4F88-A53C-155BC0661C03}" dt="2023-06-22T11:08:03.982" v="5802" actId="478"/>
          <ac:picMkLst>
            <pc:docMk/>
            <pc:sldMk cId="1873121056" sldId="272"/>
            <ac:picMk id="31" creationId="{CA37CB86-AB6E-4CE0-A206-6176F6DE7C8E}"/>
          </ac:picMkLst>
        </pc:picChg>
        <pc:picChg chg="add mod">
          <ac:chgData name="Simon Miles" userId="2b49e91f-7df8-4ded-b5cf-5e913f149054" providerId="ADAL" clId="{4D574116-ED47-4F88-A53C-155BC0661C03}" dt="2023-06-22T11:09:00.570" v="5818" actId="1076"/>
          <ac:picMkLst>
            <pc:docMk/>
            <pc:sldMk cId="1873121056" sldId="272"/>
            <ac:picMk id="33" creationId="{C4EAD14F-3E63-3E32-B290-758894ECBEF6}"/>
          </ac:picMkLst>
        </pc:picChg>
        <pc:cxnChg chg="add mod">
          <ac:chgData name="Simon Miles" userId="2b49e91f-7df8-4ded-b5cf-5e913f149054" providerId="ADAL" clId="{4D574116-ED47-4F88-A53C-155BC0661C03}" dt="2023-06-22T11:02:17.343" v="5748" actId="1076"/>
          <ac:cxnSpMkLst>
            <pc:docMk/>
            <pc:sldMk cId="1873121056" sldId="272"/>
            <ac:cxnSpMk id="9" creationId="{E01D56BE-1E89-52C7-6A8B-C825D0266382}"/>
          </ac:cxnSpMkLst>
        </pc:cxnChg>
        <pc:cxnChg chg="add mod">
          <ac:chgData name="Simon Miles" userId="2b49e91f-7df8-4ded-b5cf-5e913f149054" providerId="ADAL" clId="{4D574116-ED47-4F88-A53C-155BC0661C03}" dt="2023-06-22T11:01:41.128" v="5730" actId="14100"/>
          <ac:cxnSpMkLst>
            <pc:docMk/>
            <pc:sldMk cId="1873121056" sldId="272"/>
            <ac:cxnSpMk id="13" creationId="{292BAD45-4100-3097-C279-9A727C87AC31}"/>
          </ac:cxnSpMkLst>
        </pc:cxnChg>
        <pc:cxnChg chg="add mod">
          <ac:chgData name="Simon Miles" userId="2b49e91f-7df8-4ded-b5cf-5e913f149054" providerId="ADAL" clId="{4D574116-ED47-4F88-A53C-155BC0661C03}" dt="2023-06-22T11:02:20.711" v="5749" actId="14100"/>
          <ac:cxnSpMkLst>
            <pc:docMk/>
            <pc:sldMk cId="1873121056" sldId="272"/>
            <ac:cxnSpMk id="16" creationId="{85AA2D9A-C695-5242-BE9A-90E87B86B40A}"/>
          </ac:cxnSpMkLst>
        </pc:cxnChg>
        <pc:cxnChg chg="add mod">
          <ac:chgData name="Simon Miles" userId="2b49e91f-7df8-4ded-b5cf-5e913f149054" providerId="ADAL" clId="{4D574116-ED47-4F88-A53C-155BC0661C03}" dt="2023-06-22T11:02:26.792" v="5752" actId="14100"/>
          <ac:cxnSpMkLst>
            <pc:docMk/>
            <pc:sldMk cId="1873121056" sldId="272"/>
            <ac:cxnSpMk id="22" creationId="{659EBBEF-828C-586A-DD30-77971E3ED67D}"/>
          </ac:cxnSpMkLst>
        </pc:cxnChg>
      </pc:sldChg>
      <pc:sldChg chg="del">
        <pc:chgData name="Simon Miles" userId="2b49e91f-7df8-4ded-b5cf-5e913f149054" providerId="ADAL" clId="{4D574116-ED47-4F88-A53C-155BC0661C03}" dt="2023-06-20T08:57:06.564" v="171" actId="47"/>
        <pc:sldMkLst>
          <pc:docMk/>
          <pc:sldMk cId="481777742" sldId="273"/>
        </pc:sldMkLst>
      </pc:sldChg>
      <pc:sldChg chg="addSp modSp add mod">
        <pc:chgData name="Simon Miles" userId="2b49e91f-7df8-4ded-b5cf-5e913f149054" providerId="ADAL" clId="{4D574116-ED47-4F88-A53C-155BC0661C03}" dt="2023-06-22T11:15:31.902" v="5861" actId="20577"/>
        <pc:sldMkLst>
          <pc:docMk/>
          <pc:sldMk cId="734982297" sldId="273"/>
        </pc:sldMkLst>
        <pc:spChg chg="mod">
          <ac:chgData name="Simon Miles" userId="2b49e91f-7df8-4ded-b5cf-5e913f149054" providerId="ADAL" clId="{4D574116-ED47-4F88-A53C-155BC0661C03}" dt="2023-06-20T08:59:19.773" v="398" actId="20577"/>
          <ac:spMkLst>
            <pc:docMk/>
            <pc:sldMk cId="734982297" sldId="273"/>
            <ac:spMk id="2" creationId="{2DF55115-1B6A-72DB-6CCF-D8A86ADED97C}"/>
          </ac:spMkLst>
        </pc:spChg>
        <pc:spChg chg="mod">
          <ac:chgData name="Simon Miles" userId="2b49e91f-7df8-4ded-b5cf-5e913f149054" providerId="ADAL" clId="{4D574116-ED47-4F88-A53C-155BC0661C03}" dt="2023-06-22T11:15:31.902" v="5861" actId="20577"/>
          <ac:spMkLst>
            <pc:docMk/>
            <pc:sldMk cId="734982297" sldId="273"/>
            <ac:spMk id="3" creationId="{D1E6F4CE-F020-1649-FD77-A84852DE6488}"/>
          </ac:spMkLst>
        </pc:spChg>
        <pc:picChg chg="add mod">
          <ac:chgData name="Simon Miles" userId="2b49e91f-7df8-4ded-b5cf-5e913f149054" providerId="ADAL" clId="{4D574116-ED47-4F88-A53C-155BC0661C03}" dt="2023-06-22T11:11:44.715" v="5842" actId="1036"/>
          <ac:picMkLst>
            <pc:docMk/>
            <pc:sldMk cId="734982297" sldId="273"/>
            <ac:picMk id="7" creationId="{8A06D47E-BF54-7474-0E12-61EE5FCE346C}"/>
          </ac:picMkLst>
        </pc:picChg>
      </pc:sldChg>
      <pc:sldChg chg="del">
        <pc:chgData name="Simon Miles" userId="2b49e91f-7df8-4ded-b5cf-5e913f149054" providerId="ADAL" clId="{4D574116-ED47-4F88-A53C-155BC0661C03}" dt="2023-06-20T08:57:06.564" v="171" actId="47"/>
        <pc:sldMkLst>
          <pc:docMk/>
          <pc:sldMk cId="1520100983" sldId="274"/>
        </pc:sldMkLst>
      </pc:sldChg>
      <pc:sldChg chg="modSp add mod">
        <pc:chgData name="Simon Miles" userId="2b49e91f-7df8-4ded-b5cf-5e913f149054" providerId="ADAL" clId="{4D574116-ED47-4F88-A53C-155BC0661C03}" dt="2023-06-22T11:15:56.648" v="5863" actId="20577"/>
        <pc:sldMkLst>
          <pc:docMk/>
          <pc:sldMk cId="2593987545" sldId="274"/>
        </pc:sldMkLst>
        <pc:spChg chg="mod">
          <ac:chgData name="Simon Miles" userId="2b49e91f-7df8-4ded-b5cf-5e913f149054" providerId="ADAL" clId="{4D574116-ED47-4F88-A53C-155BC0661C03}" dt="2023-06-21T12:53:33.460" v="3752" actId="20577"/>
          <ac:spMkLst>
            <pc:docMk/>
            <pc:sldMk cId="2593987545" sldId="274"/>
            <ac:spMk id="2" creationId="{2DF55115-1B6A-72DB-6CCF-D8A86ADED97C}"/>
          </ac:spMkLst>
        </pc:spChg>
        <pc:spChg chg="mod">
          <ac:chgData name="Simon Miles" userId="2b49e91f-7df8-4ded-b5cf-5e913f149054" providerId="ADAL" clId="{4D574116-ED47-4F88-A53C-155BC0661C03}" dt="2023-06-22T11:15:56.648" v="5863" actId="20577"/>
          <ac:spMkLst>
            <pc:docMk/>
            <pc:sldMk cId="2593987545" sldId="274"/>
            <ac:spMk id="3" creationId="{D1E6F4CE-F020-1649-FD77-A84852DE6488}"/>
          </ac:spMkLst>
        </pc:spChg>
      </pc:sldChg>
      <pc:sldChg chg="del">
        <pc:chgData name="Simon Miles" userId="2b49e91f-7df8-4ded-b5cf-5e913f149054" providerId="ADAL" clId="{4D574116-ED47-4F88-A53C-155BC0661C03}" dt="2023-06-20T08:57:06.564" v="171" actId="47"/>
        <pc:sldMkLst>
          <pc:docMk/>
          <pc:sldMk cId="499060666" sldId="275"/>
        </pc:sldMkLst>
      </pc:sldChg>
      <pc:sldChg chg="modSp add mod">
        <pc:chgData name="Simon Miles" userId="2b49e91f-7df8-4ded-b5cf-5e913f149054" providerId="ADAL" clId="{4D574116-ED47-4F88-A53C-155BC0661C03}" dt="2023-06-22T13:58:14.005" v="5959" actId="5793"/>
        <pc:sldMkLst>
          <pc:docMk/>
          <pc:sldMk cId="1309822817" sldId="275"/>
        </pc:sldMkLst>
        <pc:spChg chg="mod">
          <ac:chgData name="Simon Miles" userId="2b49e91f-7df8-4ded-b5cf-5e913f149054" providerId="ADAL" clId="{4D574116-ED47-4F88-A53C-155BC0661C03}" dt="2023-06-22T10:17:10.567" v="4709" actId="20577"/>
          <ac:spMkLst>
            <pc:docMk/>
            <pc:sldMk cId="1309822817" sldId="275"/>
            <ac:spMk id="2" creationId="{2DF55115-1B6A-72DB-6CCF-D8A86ADED97C}"/>
          </ac:spMkLst>
        </pc:spChg>
        <pc:spChg chg="mod">
          <ac:chgData name="Simon Miles" userId="2b49e91f-7df8-4ded-b5cf-5e913f149054" providerId="ADAL" clId="{4D574116-ED47-4F88-A53C-155BC0661C03}" dt="2023-06-22T13:58:14.005" v="5959" actId="5793"/>
          <ac:spMkLst>
            <pc:docMk/>
            <pc:sldMk cId="1309822817" sldId="275"/>
            <ac:spMk id="3" creationId="{D1E6F4CE-F020-1649-FD77-A84852DE6488}"/>
          </ac:spMkLst>
        </pc:spChg>
      </pc:sldChg>
      <pc:sldChg chg="modSp add del mod">
        <pc:chgData name="Simon Miles" userId="2b49e91f-7df8-4ded-b5cf-5e913f149054" providerId="ADAL" clId="{4D574116-ED47-4F88-A53C-155BC0661C03}" dt="2023-06-21T12:55:34.288" v="4048" actId="47"/>
        <pc:sldMkLst>
          <pc:docMk/>
          <pc:sldMk cId="4099764119" sldId="275"/>
        </pc:sldMkLst>
        <pc:spChg chg="mod">
          <ac:chgData name="Simon Miles" userId="2b49e91f-7df8-4ded-b5cf-5e913f149054" providerId="ADAL" clId="{4D574116-ED47-4F88-A53C-155BC0661C03}" dt="2023-06-20T08:59:40.557" v="432" actId="20577"/>
          <ac:spMkLst>
            <pc:docMk/>
            <pc:sldMk cId="4099764119" sldId="275"/>
            <ac:spMk id="2" creationId="{2DF55115-1B6A-72DB-6CCF-D8A86ADED97C}"/>
          </ac:spMkLst>
        </pc:spChg>
      </pc:sldChg>
      <pc:sldChg chg="modSp add del mod setBg">
        <pc:chgData name="Simon Miles" userId="2b49e91f-7df8-4ded-b5cf-5e913f149054" providerId="ADAL" clId="{4D574116-ED47-4F88-A53C-155BC0661C03}" dt="2023-06-21T12:25:47.848" v="708" actId="47"/>
        <pc:sldMkLst>
          <pc:docMk/>
          <pc:sldMk cId="2198184254" sldId="276"/>
        </pc:sldMkLst>
        <pc:spChg chg="mod">
          <ac:chgData name="Simon Miles" userId="2b49e91f-7df8-4ded-b5cf-5e913f149054" providerId="ADAL" clId="{4D574116-ED47-4F88-A53C-155BC0661C03}" dt="2023-06-21T11:29:57.718" v="536" actId="20577"/>
          <ac:spMkLst>
            <pc:docMk/>
            <pc:sldMk cId="2198184254" sldId="276"/>
            <ac:spMk id="2" creationId="{775428DF-6201-4D20-83E5-380FBC8E2C1D}"/>
          </ac:spMkLst>
        </pc:spChg>
        <pc:spChg chg="mod">
          <ac:chgData name="Simon Miles" userId="2b49e91f-7df8-4ded-b5cf-5e913f149054" providerId="ADAL" clId="{4D574116-ED47-4F88-A53C-155BC0661C03}" dt="2023-06-21T12:25:31.383" v="679" actId="21"/>
          <ac:spMkLst>
            <pc:docMk/>
            <pc:sldMk cId="2198184254" sldId="276"/>
            <ac:spMk id="3" creationId="{FF59C431-7793-41CA-A4C0-766D558D7105}"/>
          </ac:spMkLst>
        </pc:spChg>
      </pc:sldChg>
      <pc:sldChg chg="addSp delSp modSp new del mod">
        <pc:chgData name="Simon Miles" userId="2b49e91f-7df8-4ded-b5cf-5e913f149054" providerId="ADAL" clId="{4D574116-ED47-4F88-A53C-155BC0661C03}" dt="2023-06-22T10:44:45.745" v="5230" actId="47"/>
        <pc:sldMkLst>
          <pc:docMk/>
          <pc:sldMk cId="2670110660" sldId="276"/>
        </pc:sldMkLst>
        <pc:spChg chg="del">
          <ac:chgData name="Simon Miles" userId="2b49e91f-7df8-4ded-b5cf-5e913f149054" providerId="ADAL" clId="{4D574116-ED47-4F88-A53C-155BC0661C03}" dt="2023-06-22T10:33:01.838" v="4996" actId="3680"/>
          <ac:spMkLst>
            <pc:docMk/>
            <pc:sldMk cId="2670110660" sldId="276"/>
            <ac:spMk id="3" creationId="{C7400588-C6FC-2946-2FD7-F7BC31314E17}"/>
          </ac:spMkLst>
        </pc:spChg>
        <pc:graphicFrameChg chg="add mod ord modGraphic">
          <ac:chgData name="Simon Miles" userId="2b49e91f-7df8-4ded-b5cf-5e913f149054" providerId="ADAL" clId="{4D574116-ED47-4F88-A53C-155BC0661C03}" dt="2023-06-22T10:39:26.748" v="5198" actId="14734"/>
          <ac:graphicFrameMkLst>
            <pc:docMk/>
            <pc:sldMk cId="2670110660" sldId="276"/>
            <ac:graphicFrameMk id="6" creationId="{A2CAE2B7-46EC-6820-CB2D-C7DBCF7F8A08}"/>
          </ac:graphicFrameMkLst>
        </pc:graphicFrameChg>
        <pc:picChg chg="add mod">
          <ac:chgData name="Simon Miles" userId="2b49e91f-7df8-4ded-b5cf-5e913f149054" providerId="ADAL" clId="{4D574116-ED47-4F88-A53C-155BC0661C03}" dt="2023-06-22T10:37:05.621" v="5113" actId="14100"/>
          <ac:picMkLst>
            <pc:docMk/>
            <pc:sldMk cId="2670110660" sldId="276"/>
            <ac:picMk id="8" creationId="{57A0D80D-3B24-BED8-651D-DD7FFC5025B5}"/>
          </ac:picMkLst>
        </pc:picChg>
      </pc:sldChg>
      <pc:sldChg chg="del">
        <pc:chgData name="Simon Miles" userId="2b49e91f-7df8-4ded-b5cf-5e913f149054" providerId="ADAL" clId="{4D574116-ED47-4F88-A53C-155BC0661C03}" dt="2023-06-20T08:57:06.564" v="171" actId="47"/>
        <pc:sldMkLst>
          <pc:docMk/>
          <pc:sldMk cId="2924009186" sldId="276"/>
        </pc:sldMkLst>
      </pc:sldChg>
      <pc:sldChg chg="del">
        <pc:chgData name="Simon Miles" userId="2b49e91f-7df8-4ded-b5cf-5e913f149054" providerId="ADAL" clId="{4D574116-ED47-4F88-A53C-155BC0661C03}" dt="2023-06-20T08:57:06.564" v="171" actId="47"/>
        <pc:sldMkLst>
          <pc:docMk/>
          <pc:sldMk cId="1836709744" sldId="277"/>
        </pc:sldMkLst>
      </pc:sldChg>
      <pc:sldChg chg="addSp modSp add mod">
        <pc:chgData name="Simon Miles" userId="2b49e91f-7df8-4ded-b5cf-5e913f149054" providerId="ADAL" clId="{4D574116-ED47-4F88-A53C-155BC0661C03}" dt="2023-06-22T13:59:01.182" v="5967" actId="20577"/>
        <pc:sldMkLst>
          <pc:docMk/>
          <pc:sldMk cId="1901401912" sldId="277"/>
        </pc:sldMkLst>
        <pc:spChg chg="mod">
          <ac:chgData name="Simon Miles" userId="2b49e91f-7df8-4ded-b5cf-5e913f149054" providerId="ADAL" clId="{4D574116-ED47-4F88-A53C-155BC0661C03}" dt="2023-06-22T13:59:01.182" v="5967" actId="20577"/>
          <ac:spMkLst>
            <pc:docMk/>
            <pc:sldMk cId="1901401912" sldId="277"/>
            <ac:spMk id="3" creationId="{D1E6F4CE-F020-1649-FD77-A84852DE6488}"/>
          </ac:spMkLst>
        </pc:spChg>
        <pc:graphicFrameChg chg="add mod modGraphic">
          <ac:chgData name="Simon Miles" userId="2b49e91f-7df8-4ded-b5cf-5e913f149054" providerId="ADAL" clId="{4D574116-ED47-4F88-A53C-155BC0661C03}" dt="2023-06-22T10:40:05.732" v="5209"/>
          <ac:graphicFrameMkLst>
            <pc:docMk/>
            <pc:sldMk cId="1901401912" sldId="277"/>
            <ac:graphicFrameMk id="6" creationId="{7809D1C6-CD73-3C58-B9B3-5C32E5E588F7}"/>
          </ac:graphicFrameMkLst>
        </pc:graphicFrameChg>
        <pc:picChg chg="add mod">
          <ac:chgData name="Simon Miles" userId="2b49e91f-7df8-4ded-b5cf-5e913f149054" providerId="ADAL" clId="{4D574116-ED47-4F88-A53C-155BC0661C03}" dt="2023-06-22T10:41:23.941" v="5218" actId="1076"/>
          <ac:picMkLst>
            <pc:docMk/>
            <pc:sldMk cId="1901401912" sldId="277"/>
            <ac:picMk id="7" creationId="{9FABB7A9-5B7A-FEE4-FA7E-9AC1002B45D6}"/>
          </ac:picMkLst>
        </pc:picChg>
        <pc:picChg chg="add mod">
          <ac:chgData name="Simon Miles" userId="2b49e91f-7df8-4ded-b5cf-5e913f149054" providerId="ADAL" clId="{4D574116-ED47-4F88-A53C-155BC0661C03}" dt="2023-06-22T13:58:50.136" v="5963" actId="1076"/>
          <ac:picMkLst>
            <pc:docMk/>
            <pc:sldMk cId="1901401912" sldId="277"/>
            <ac:picMk id="9" creationId="{3196F7BD-DA4E-BA7C-1229-8E5BFA65447C}"/>
          </ac:picMkLst>
        </pc:picChg>
      </pc:sldChg>
      <pc:sldChg chg="add del">
        <pc:chgData name="Simon Miles" userId="2b49e91f-7df8-4ded-b5cf-5e913f149054" providerId="ADAL" clId="{4D574116-ED47-4F88-A53C-155BC0661C03}" dt="2023-06-22T10:45:16.648" v="5232" actId="2696"/>
        <pc:sldMkLst>
          <pc:docMk/>
          <pc:sldMk cId="1317319869" sldId="278"/>
        </pc:sldMkLst>
      </pc:sldChg>
      <pc:sldChg chg="addSp delSp modSp new mod">
        <pc:chgData name="Simon Miles" userId="2b49e91f-7df8-4ded-b5cf-5e913f149054" providerId="ADAL" clId="{4D574116-ED47-4F88-A53C-155BC0661C03}" dt="2023-06-22T11:14:41.671" v="5855" actId="20577"/>
        <pc:sldMkLst>
          <pc:docMk/>
          <pc:sldMk cId="3427443476" sldId="278"/>
        </pc:sldMkLst>
        <pc:spChg chg="mod">
          <ac:chgData name="Simon Miles" userId="2b49e91f-7df8-4ded-b5cf-5e913f149054" providerId="ADAL" clId="{4D574116-ED47-4F88-A53C-155BC0661C03}" dt="2023-06-22T10:56:04.987" v="5620" actId="20577"/>
          <ac:spMkLst>
            <pc:docMk/>
            <pc:sldMk cId="3427443476" sldId="278"/>
            <ac:spMk id="2" creationId="{8AF41700-14E0-97CE-11E7-F1C51F51FD14}"/>
          </ac:spMkLst>
        </pc:spChg>
        <pc:spChg chg="del mod">
          <ac:chgData name="Simon Miles" userId="2b49e91f-7df8-4ded-b5cf-5e913f149054" providerId="ADAL" clId="{4D574116-ED47-4F88-A53C-155BC0661C03}" dt="2023-06-22T10:45:47.008" v="5235" actId="3680"/>
          <ac:spMkLst>
            <pc:docMk/>
            <pc:sldMk cId="3427443476" sldId="278"/>
            <ac:spMk id="3" creationId="{9D390321-2287-0002-E40D-AD429B82A5FC}"/>
          </ac:spMkLst>
        </pc:spChg>
        <pc:spChg chg="mod">
          <ac:chgData name="Simon Miles" userId="2b49e91f-7df8-4ded-b5cf-5e913f149054" providerId="ADAL" clId="{4D574116-ED47-4F88-A53C-155BC0661C03}" dt="2023-06-22T11:14:41.671" v="5855" actId="20577"/>
          <ac:spMkLst>
            <pc:docMk/>
            <pc:sldMk cId="3427443476" sldId="278"/>
            <ac:spMk id="4" creationId="{4FB005D8-06C2-65D7-2009-EDFC95555BE9}"/>
          </ac:spMkLst>
        </pc:spChg>
        <pc:spChg chg="add del mod">
          <ac:chgData name="Simon Miles" userId="2b49e91f-7df8-4ded-b5cf-5e913f149054" providerId="ADAL" clId="{4D574116-ED47-4F88-A53C-155BC0661C03}" dt="2023-06-22T10:47:40.723" v="5341" actId="478"/>
          <ac:spMkLst>
            <pc:docMk/>
            <pc:sldMk cId="3427443476" sldId="278"/>
            <ac:spMk id="8" creationId="{9C1DB224-390A-604A-28C4-0F5CB96A05CA}"/>
          </ac:spMkLst>
        </pc:spChg>
        <pc:spChg chg="add mod">
          <ac:chgData name="Simon Miles" userId="2b49e91f-7df8-4ded-b5cf-5e913f149054" providerId="ADAL" clId="{4D574116-ED47-4F88-A53C-155BC0661C03}" dt="2023-06-22T10:49:43.235" v="5427" actId="14100"/>
          <ac:spMkLst>
            <pc:docMk/>
            <pc:sldMk cId="3427443476" sldId="278"/>
            <ac:spMk id="9" creationId="{EADBBA1C-BFF1-7890-0557-CE8C81CB7F77}"/>
          </ac:spMkLst>
        </pc:spChg>
        <pc:spChg chg="add mod">
          <ac:chgData name="Simon Miles" userId="2b49e91f-7df8-4ded-b5cf-5e913f149054" providerId="ADAL" clId="{4D574116-ED47-4F88-A53C-155BC0661C03}" dt="2023-06-22T10:49:45.892" v="5428" actId="1076"/>
          <ac:spMkLst>
            <pc:docMk/>
            <pc:sldMk cId="3427443476" sldId="278"/>
            <ac:spMk id="10" creationId="{50E21A7C-B367-17BC-BC3F-DB676B157256}"/>
          </ac:spMkLst>
        </pc:spChg>
        <pc:spChg chg="add mod">
          <ac:chgData name="Simon Miles" userId="2b49e91f-7df8-4ded-b5cf-5e913f149054" providerId="ADAL" clId="{4D574116-ED47-4F88-A53C-155BC0661C03}" dt="2023-06-22T10:50:05.440" v="5446" actId="1076"/>
          <ac:spMkLst>
            <pc:docMk/>
            <pc:sldMk cId="3427443476" sldId="278"/>
            <ac:spMk id="11" creationId="{9807B2BD-65AD-CABA-240A-22E567A704F8}"/>
          </ac:spMkLst>
        </pc:spChg>
        <pc:spChg chg="add mod">
          <ac:chgData name="Simon Miles" userId="2b49e91f-7df8-4ded-b5cf-5e913f149054" providerId="ADAL" clId="{4D574116-ED47-4F88-A53C-155BC0661C03}" dt="2023-06-22T10:50:16.676" v="5453" actId="1076"/>
          <ac:spMkLst>
            <pc:docMk/>
            <pc:sldMk cId="3427443476" sldId="278"/>
            <ac:spMk id="12" creationId="{6738BD70-D7AE-A3CD-DEE0-E75DF833A535}"/>
          </ac:spMkLst>
        </pc:spChg>
        <pc:spChg chg="add mod">
          <ac:chgData name="Simon Miles" userId="2b49e91f-7df8-4ded-b5cf-5e913f149054" providerId="ADAL" clId="{4D574116-ED47-4F88-A53C-155BC0661C03}" dt="2023-06-22T10:50:40.915" v="5464" actId="1076"/>
          <ac:spMkLst>
            <pc:docMk/>
            <pc:sldMk cId="3427443476" sldId="278"/>
            <ac:spMk id="13" creationId="{7EF7515A-CE1D-596D-58FD-92D08CC9320B}"/>
          </ac:spMkLst>
        </pc:spChg>
        <pc:spChg chg="add mod">
          <ac:chgData name="Simon Miles" userId="2b49e91f-7df8-4ded-b5cf-5e913f149054" providerId="ADAL" clId="{4D574116-ED47-4F88-A53C-155BC0661C03}" dt="2023-06-22T10:52:43.849" v="5572" actId="20577"/>
          <ac:spMkLst>
            <pc:docMk/>
            <pc:sldMk cId="3427443476" sldId="278"/>
            <ac:spMk id="20" creationId="{9E975056-B4D5-62E7-4197-709EEF5B7F95}"/>
          </ac:spMkLst>
        </pc:spChg>
        <pc:graphicFrameChg chg="add del mod ord modGraphic">
          <ac:chgData name="Simon Miles" userId="2b49e91f-7df8-4ded-b5cf-5e913f149054" providerId="ADAL" clId="{4D574116-ED47-4F88-A53C-155BC0661C03}" dt="2023-06-22T10:47:22.798" v="5340" actId="478"/>
          <ac:graphicFrameMkLst>
            <pc:docMk/>
            <pc:sldMk cId="3427443476" sldId="278"/>
            <ac:graphicFrameMk id="6" creationId="{3E063A21-4BC3-6D28-93B0-EF43E252D313}"/>
          </ac:graphicFrameMkLst>
        </pc:graphicFrameChg>
        <pc:cxnChg chg="add mod">
          <ac:chgData name="Simon Miles" userId="2b49e91f-7df8-4ded-b5cf-5e913f149054" providerId="ADAL" clId="{4D574116-ED47-4F88-A53C-155BC0661C03}" dt="2023-06-22T10:51:03.561" v="5472" actId="1036"/>
          <ac:cxnSpMkLst>
            <pc:docMk/>
            <pc:sldMk cId="3427443476" sldId="278"/>
            <ac:cxnSpMk id="15" creationId="{54BAA210-38E2-4E0B-CED5-547EBC390E32}"/>
          </ac:cxnSpMkLst>
        </pc:cxnChg>
      </pc:sldChg>
      <pc:sldChg chg="add del">
        <pc:chgData name="Simon Miles" userId="2b49e91f-7df8-4ded-b5cf-5e913f149054" providerId="ADAL" clId="{4D574116-ED47-4F88-A53C-155BC0661C03}" dt="2023-06-22T10:49:05.577" v="5389" actId="47"/>
        <pc:sldMkLst>
          <pc:docMk/>
          <pc:sldMk cId="1021465757" sldId="279"/>
        </pc:sldMkLst>
      </pc:sldChg>
      <pc:sldChg chg="addSp delSp modSp new mod">
        <pc:chgData name="Simon Miles" userId="2b49e91f-7df8-4ded-b5cf-5e913f149054" providerId="ADAL" clId="{4D574116-ED47-4F88-A53C-155BC0661C03}" dt="2023-06-22T11:14:28.987" v="5853" actId="20577"/>
        <pc:sldMkLst>
          <pc:docMk/>
          <pc:sldMk cId="2991652137" sldId="279"/>
        </pc:sldMkLst>
        <pc:spChg chg="mod">
          <ac:chgData name="Simon Miles" userId="2b49e91f-7df8-4ded-b5cf-5e913f149054" providerId="ADAL" clId="{4D574116-ED47-4F88-A53C-155BC0661C03}" dt="2023-06-22T10:56:49.164" v="5642" actId="20577"/>
          <ac:spMkLst>
            <pc:docMk/>
            <pc:sldMk cId="2991652137" sldId="279"/>
            <ac:spMk id="2" creationId="{3227DB1C-A122-A477-590C-21A6E65F2B4C}"/>
          </ac:spMkLst>
        </pc:spChg>
        <pc:spChg chg="del">
          <ac:chgData name="Simon Miles" userId="2b49e91f-7df8-4ded-b5cf-5e913f149054" providerId="ADAL" clId="{4D574116-ED47-4F88-A53C-155BC0661C03}" dt="2023-06-22T10:55:31.381" v="5574" actId="931"/>
          <ac:spMkLst>
            <pc:docMk/>
            <pc:sldMk cId="2991652137" sldId="279"/>
            <ac:spMk id="3" creationId="{2AD439D0-82C4-1835-E530-B6FCC2B40EB7}"/>
          </ac:spMkLst>
        </pc:spChg>
        <pc:spChg chg="mod">
          <ac:chgData name="Simon Miles" userId="2b49e91f-7df8-4ded-b5cf-5e913f149054" providerId="ADAL" clId="{4D574116-ED47-4F88-A53C-155BC0661C03}" dt="2023-06-22T11:14:28.987" v="5853" actId="20577"/>
          <ac:spMkLst>
            <pc:docMk/>
            <pc:sldMk cId="2991652137" sldId="279"/>
            <ac:spMk id="4" creationId="{51B74CDC-FDCA-53A5-04FF-905F444C6CED}"/>
          </ac:spMkLst>
        </pc:spChg>
        <pc:picChg chg="add mod">
          <ac:chgData name="Simon Miles" userId="2b49e91f-7df8-4ded-b5cf-5e913f149054" providerId="ADAL" clId="{4D574116-ED47-4F88-A53C-155BC0661C03}" dt="2023-06-22T11:14:17.647" v="5849" actId="14100"/>
          <ac:picMkLst>
            <pc:docMk/>
            <pc:sldMk cId="2991652137" sldId="279"/>
            <ac:picMk id="7" creationId="{A84DC5CD-5468-EB63-BCEA-6565F26271DE}"/>
          </ac:picMkLst>
        </pc:picChg>
        <pc:picChg chg="add mod">
          <ac:chgData name="Simon Miles" userId="2b49e91f-7df8-4ded-b5cf-5e913f149054" providerId="ADAL" clId="{4D574116-ED47-4F88-A53C-155BC0661C03}" dt="2023-06-22T11:14:25.972" v="5851" actId="1076"/>
          <ac:picMkLst>
            <pc:docMk/>
            <pc:sldMk cId="2991652137" sldId="279"/>
            <ac:picMk id="9" creationId="{B9595633-0953-C726-71A3-8C3014C8202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BF284B-0079-4181-9320-55C82BBE1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9A83A90-ADEA-4B1B-89A4-1AF1F2E716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FB39F3-62C5-4C47-A440-FC1851DAE145}" type="datetimeFigureOut">
              <a:rPr lang="en-GB" smtClean="0"/>
              <a:t>01/12/2023</a:t>
            </a:fld>
            <a:endParaRPr lang="en-GB" dirty="0"/>
          </a:p>
        </p:txBody>
      </p:sp>
      <p:sp>
        <p:nvSpPr>
          <p:cNvPr id="4" name="Footer Placeholder 3">
            <a:extLst>
              <a:ext uri="{FF2B5EF4-FFF2-40B4-BE49-F238E27FC236}">
                <a16:creationId xmlns:a16="http://schemas.microsoft.com/office/drawing/2014/main" id="{238901A0-B97D-42AF-86A6-1A0882DCCD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633EC589-55FA-441F-8FCC-6F3D322D88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497C9D-5639-40EC-AFEC-A9489F77E9FB}" type="slidenum">
              <a:rPr lang="en-GB" smtClean="0"/>
              <a:t>‹#›</a:t>
            </a:fld>
            <a:endParaRPr lang="en-GB" dirty="0"/>
          </a:p>
        </p:txBody>
      </p:sp>
    </p:spTree>
    <p:extLst>
      <p:ext uri="{BB962C8B-B14F-4D97-AF65-F5344CB8AC3E}">
        <p14:creationId xmlns:p14="http://schemas.microsoft.com/office/powerpoint/2010/main" val="395233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19BB2-F7DF-4390-9606-FDAF174E12B4}" type="datetimeFigureOut">
              <a:rPr lang="en-GB" smtClean="0"/>
              <a:t>01/12/2023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D94AD-7AB5-4A89-960D-A6B30BA909FA}" type="slidenum">
              <a:rPr lang="en-GB" smtClean="0"/>
              <a:t>‹#›</a:t>
            </a:fld>
            <a:endParaRPr lang="en-GB" dirty="0"/>
          </a:p>
        </p:txBody>
      </p:sp>
    </p:spTree>
    <p:extLst>
      <p:ext uri="{BB962C8B-B14F-4D97-AF65-F5344CB8AC3E}">
        <p14:creationId xmlns:p14="http://schemas.microsoft.com/office/powerpoint/2010/main" val="34467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6D94AD-7AB5-4A89-960D-A6B30BA909FA}" type="slidenum">
              <a:rPr lang="en-GB" smtClean="0"/>
              <a:t>1</a:t>
            </a:fld>
            <a:endParaRPr lang="en-GB" dirty="0"/>
          </a:p>
        </p:txBody>
      </p:sp>
    </p:spTree>
    <p:extLst>
      <p:ext uri="{BB962C8B-B14F-4D97-AF65-F5344CB8AC3E}">
        <p14:creationId xmlns:p14="http://schemas.microsoft.com/office/powerpoint/2010/main" val="191670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rgbClr val="000000"/>
              </a:solidFill>
              <a:effectLst/>
              <a:latin typeface="Avenir LT Std 45 Book" panose="020B0502020203020204" pitchFamily="34" charset="0"/>
              <a:ea typeface="Avenir LT Std 45 Book" panose="020B0502020203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Avenir LT Std 45 Book" panose="020B0502020203020204" pitchFamily="34" charset="0"/>
              <a:ea typeface="Avenir LT Std 45 Book" panose="020B0502020203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6D94AD-7AB5-4A89-960D-A6B30BA909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66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6D94AD-7AB5-4A89-960D-A6B30BA909FA}" type="slidenum">
              <a:rPr lang="en-GB" smtClean="0"/>
              <a:t>21</a:t>
            </a:fld>
            <a:endParaRPr lang="en-GB" dirty="0"/>
          </a:p>
        </p:txBody>
      </p:sp>
    </p:spTree>
    <p:extLst>
      <p:ext uri="{BB962C8B-B14F-4D97-AF65-F5344CB8AC3E}">
        <p14:creationId xmlns:p14="http://schemas.microsoft.com/office/powerpoint/2010/main" val="501144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13" name="Header_Bar">
            <a:extLst>
              <a:ext uri="{FF2B5EF4-FFF2-40B4-BE49-F238E27FC236}">
                <a16:creationId xmlns:a16="http://schemas.microsoft.com/office/drawing/2014/main" id="{FCFD309F-C46F-4833-BC0B-26E4C6E96B52}"/>
              </a:ext>
            </a:extLst>
          </p:cNvPr>
          <p:cNvSpPr/>
          <p:nvPr userDrawn="1"/>
        </p:nvSpPr>
        <p:spPr bwMode="gray">
          <a:xfrm>
            <a:off x="0" y="0"/>
            <a:ext cx="9144000"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 name="Title"/>
          <p:cNvSpPr>
            <a:spLocks noGrp="1"/>
          </p:cNvSpPr>
          <p:nvPr>
            <p:ph type="ctrTitle" hasCustomPrompt="1"/>
          </p:nvPr>
        </p:nvSpPr>
        <p:spPr bwMode="gray">
          <a:xfrm>
            <a:off x="720000" y="2770907"/>
            <a:ext cx="7704000" cy="2808000"/>
          </a:xfrm>
        </p:spPr>
        <p:txBody>
          <a:bodyPr anchor="t" anchorCtr="0"/>
          <a:lstStyle>
            <a:lvl1pPr algn="l">
              <a:lnSpc>
                <a:spcPct val="85000"/>
              </a:lnSpc>
              <a:defRPr sz="7200">
                <a:solidFill>
                  <a:schemeClr val="bg1"/>
                </a:solidFill>
              </a:defRPr>
            </a:lvl1pPr>
          </a:lstStyle>
          <a:p>
            <a:r>
              <a:rPr lang="en-GB" noProof="0"/>
              <a:t>&lt;Insert presentation title here&gt;</a:t>
            </a:r>
          </a:p>
        </p:txBody>
      </p:sp>
      <p:sp>
        <p:nvSpPr>
          <p:cNvPr id="4" name="Date Placeholder"/>
          <p:cNvSpPr>
            <a:spLocks noGrp="1"/>
          </p:cNvSpPr>
          <p:nvPr>
            <p:ph type="dt" sz="half" idx="10"/>
          </p:nvPr>
        </p:nvSpPr>
        <p:spPr bwMode="gray">
          <a:xfrm>
            <a:off x="720000" y="2124000"/>
            <a:ext cx="2700000" cy="180000"/>
          </a:xfrm>
          <a:prstGeom prst="rect">
            <a:avLst/>
          </a:prstGeom>
        </p:spPr>
        <p:txBody>
          <a:bodyPr lIns="0" tIns="0" rIns="0" bIns="0"/>
          <a:lstStyle>
            <a:lvl1pPr>
              <a:defRPr sz="1200">
                <a:solidFill>
                  <a:schemeClr val="accent1"/>
                </a:solidFill>
                <a:latin typeface="+mj-lt"/>
              </a:defRPr>
            </a:lvl1pPr>
          </a:lstStyle>
          <a:p>
            <a:endParaRPr lang="en-GB" noProof="0" dirty="0"/>
          </a:p>
        </p:txBody>
      </p:sp>
      <p:sp>
        <p:nvSpPr>
          <p:cNvPr id="3" name="Subtitle"/>
          <p:cNvSpPr>
            <a:spLocks noGrp="1"/>
          </p:cNvSpPr>
          <p:nvPr>
            <p:ph type="subTitle" idx="1" hasCustomPrompt="1"/>
          </p:nvPr>
        </p:nvSpPr>
        <p:spPr bwMode="gray">
          <a:xfrm>
            <a:off x="720000" y="1852487"/>
            <a:ext cx="7704000" cy="252000"/>
          </a:xfrm>
        </p:spPr>
        <p:txBody>
          <a:bodyPr anchor="b" anchorCtr="0"/>
          <a:lstStyle>
            <a:lvl1pPr marL="0" indent="0" algn="l">
              <a:lnSpc>
                <a:spcPct val="100000"/>
              </a:lnSpc>
              <a:spcBef>
                <a:spcPts val="0"/>
              </a:spcBef>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&lt;Insert client name or subtitle here&gt;</a:t>
            </a:r>
          </a:p>
        </p:txBody>
      </p:sp>
      <p:pic>
        <p:nvPicPr>
          <p:cNvPr id="7" name="Logo">
            <a:extLst>
              <a:ext uri="{FF2B5EF4-FFF2-40B4-BE49-F238E27FC236}">
                <a16:creationId xmlns:a16="http://schemas.microsoft.com/office/drawing/2014/main" id="{1FF4946E-9C7E-41AA-8FBC-87AE83CC46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488000" y="684000"/>
            <a:ext cx="1332000" cy="270842"/>
          </a:xfrm>
          <a:prstGeom prst="rect">
            <a:avLst/>
          </a:prstGeom>
          <a:noFill/>
          <a:ln>
            <a:noFill/>
          </a:ln>
        </p:spPr>
      </p:pic>
      <p:sp>
        <p:nvSpPr>
          <p:cNvPr id="5" name="TextBox 4">
            <a:extLst>
              <a:ext uri="{FF2B5EF4-FFF2-40B4-BE49-F238E27FC236}">
                <a16:creationId xmlns:a16="http://schemas.microsoft.com/office/drawing/2014/main" id="{E635F36D-422E-411E-8E80-AF6D2B3ECC3C}"/>
              </a:ext>
            </a:extLst>
          </p:cNvPr>
          <p:cNvSpPr txBox="1"/>
          <p:nvPr userDrawn="1"/>
        </p:nvSpPr>
        <p:spPr>
          <a:xfrm>
            <a:off x="720000" y="6063449"/>
            <a:ext cx="4180474" cy="338554"/>
          </a:xfrm>
          <a:prstGeom prst="rect">
            <a:avLst/>
          </a:prstGeom>
          <a:noFill/>
        </p:spPr>
        <p:txBody>
          <a:bodyPr wrap="square" rtlCol="0">
            <a:spAutoFit/>
          </a:bodyPr>
          <a:lstStyle/>
          <a:p>
            <a:r>
              <a:rPr lang="en-GB" sz="1600" b="1" dirty="0">
                <a:solidFill>
                  <a:schemeClr val="bg1"/>
                </a:solidFill>
              </a:rPr>
              <a:t>GET YOUR HINDSIGHT IN ADVANCE </a:t>
            </a:r>
          </a:p>
        </p:txBody>
      </p:sp>
    </p:spTree>
    <p:extLst>
      <p:ext uri="{BB962C8B-B14F-4D97-AF65-F5344CB8AC3E}">
        <p14:creationId xmlns:p14="http://schemas.microsoft.com/office/powerpoint/2010/main" val="56586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dirty="0"/>
          </a:p>
        </p:txBody>
      </p:sp>
      <p:sp>
        <p:nvSpPr>
          <p:cNvPr id="3" name="Content Placeholder 2"/>
          <p:cNvSpPr>
            <a:spLocks noGrp="1"/>
          </p:cNvSpPr>
          <p:nvPr>
            <p:ph idx="1"/>
          </p:nvPr>
        </p:nvSpPr>
        <p:spPr bwMode="gray"/>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C7E51377-D0E0-48CA-A642-0303B5BC7F2B}"/>
              </a:ext>
            </a:extLst>
          </p:cNvPr>
          <p:cNvSpPr>
            <a:spLocks noGrp="1"/>
          </p:cNvSpPr>
          <p:nvPr>
            <p:ph type="ftr" sz="quarter" idx="10"/>
          </p:nvPr>
        </p:nvSpPr>
        <p:spPr bwMode="gray"/>
        <p:txBody>
          <a:bodyPr/>
          <a:lstStyle/>
          <a:p>
            <a:r>
              <a:rPr lang="en-GB"/>
              <a:t>© 2021 Aerogility</a:t>
            </a:r>
            <a:endParaRPr lang="en-GB" dirty="0"/>
          </a:p>
        </p:txBody>
      </p:sp>
      <p:sp>
        <p:nvSpPr>
          <p:cNvPr id="8" name="Slide Number Placeholder 7">
            <a:extLst>
              <a:ext uri="{FF2B5EF4-FFF2-40B4-BE49-F238E27FC236}">
                <a16:creationId xmlns:a16="http://schemas.microsoft.com/office/drawing/2014/main" id="{21ACA290-881C-4F18-8A7D-11903787D51B}"/>
              </a:ext>
            </a:extLst>
          </p:cNvPr>
          <p:cNvSpPr>
            <a:spLocks noGrp="1"/>
          </p:cNvSpPr>
          <p:nvPr>
            <p:ph type="sldNum" sz="quarter" idx="11"/>
          </p:nvPr>
        </p:nvSpPr>
        <p:spPr bwMode="gray"/>
        <p:txBody>
          <a:bodyPr/>
          <a:lstStyle/>
          <a:p>
            <a:r>
              <a:rPr lang="en-GB" dirty="0"/>
              <a:t>Slide </a:t>
            </a:r>
            <a:fld id="{408D1640-6A8F-45C0-9359-F352DEE79257}" type="slidenum">
              <a:rPr lang="en-GB" smtClean="0"/>
              <a:pPr/>
              <a:t>‹#›</a:t>
            </a:fld>
            <a:endParaRPr lang="en-GB" dirty="0"/>
          </a:p>
        </p:txBody>
      </p:sp>
    </p:spTree>
    <p:extLst>
      <p:ext uri="{BB962C8B-B14F-4D97-AF65-F5344CB8AC3E}">
        <p14:creationId xmlns:p14="http://schemas.microsoft.com/office/powerpoint/2010/main" val="2372673740"/>
      </p:ext>
    </p:extLst>
  </p:cSld>
  <p:clrMapOvr>
    <a:masterClrMapping/>
  </p:clrMapOvr>
  <p:extLst>
    <p:ext uri="{DCECCB84-F9BA-43D5-87BE-67443E8EF086}">
      <p15:sldGuideLst xmlns:p15="http://schemas.microsoft.com/office/powerpoint/2012/main">
        <p15:guide id="1" pos="283" userDrawn="1">
          <p15:clr>
            <a:srgbClr val="A4A3A4"/>
          </p15:clr>
        </p15:guide>
        <p15:guide id="2" orient="horz" pos="1020" userDrawn="1">
          <p15:clr>
            <a:srgbClr val="A4A3A4"/>
          </p15:clr>
        </p15:guide>
        <p15:guide id="3" orient="horz" pos="3743" userDrawn="1">
          <p15:clr>
            <a:srgbClr val="A4A3A4"/>
          </p15:clr>
        </p15:guide>
        <p15:guide id="4" orient="horz" pos="613" userDrawn="1">
          <p15:clr>
            <a:srgbClr val="A4A3A4"/>
          </p15:clr>
        </p15:guide>
        <p15:guide id="5" orient="horz" pos="204" userDrawn="1">
          <p15:clr>
            <a:srgbClr val="A4A3A4"/>
          </p15:clr>
        </p15:guide>
        <p15:guide id="6" pos="5477" userDrawn="1">
          <p15:clr>
            <a:srgbClr val="A4A3A4"/>
          </p15:clr>
        </p15:guide>
        <p15:guide id="7" pos="4592"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dirty="0"/>
          </a:p>
        </p:txBody>
      </p:sp>
      <p:sp>
        <p:nvSpPr>
          <p:cNvPr id="3" name="Content Placeholder 2"/>
          <p:cNvSpPr>
            <a:spLocks noGrp="1"/>
          </p:cNvSpPr>
          <p:nvPr>
            <p:ph idx="1"/>
          </p:nvPr>
        </p:nvSpPr>
        <p:spPr bwMode="gray">
          <a:xfrm>
            <a:off x="450000" y="1620000"/>
            <a:ext cx="6840000" cy="4320000"/>
          </a:xfrm>
        </p:spPr>
        <p:txBody>
          <a:bodyPr/>
          <a:lstStyle>
            <a:lvl1pPr>
              <a:defRPr sz="3400" b="1"/>
            </a:lvl1pPr>
            <a:lvl2pPr>
              <a:defRPr sz="3400" b="1"/>
            </a:lvl2pPr>
            <a:lvl3pPr marL="0" indent="0">
              <a:buFontTx/>
              <a:buNone/>
              <a:defRPr sz="3400" b="1"/>
            </a:lvl3pPr>
            <a:lvl4pPr marL="0" indent="0">
              <a:buFontTx/>
              <a:buNone/>
              <a:defRPr sz="3400" b="1"/>
            </a:lvl4pPr>
            <a:lvl5pPr marL="0" indent="0">
              <a:buFontTx/>
              <a:buNone/>
              <a:defRPr sz="3400" b="1"/>
            </a:lvl5pPr>
            <a:lvl6pPr marL="0" indent="0">
              <a:buFontTx/>
              <a:buNone/>
              <a:defRPr sz="3400" b="1"/>
            </a:lvl6pPr>
            <a:lvl7pPr marL="0" indent="0">
              <a:buFontTx/>
              <a:buNone/>
              <a:defRPr sz="3400" b="1"/>
            </a:lvl7pPr>
            <a:lvl8pPr marL="0" indent="0">
              <a:buFontTx/>
              <a:buNone/>
              <a:defRPr sz="3400" b="1"/>
            </a:lvl8pPr>
            <a:lvl9pPr marL="0" indent="0">
              <a:buFontTx/>
              <a:buNone/>
              <a:defRPr sz="3400" b="1"/>
            </a:lvl9pPr>
          </a:lstStyle>
          <a:p>
            <a:pPr lvl="0"/>
            <a:r>
              <a:rPr lang="en-US"/>
              <a:t>Click to edit Master text styles</a:t>
            </a:r>
          </a:p>
        </p:txBody>
      </p:sp>
      <p:sp>
        <p:nvSpPr>
          <p:cNvPr id="7" name="Footer Placeholder 6">
            <a:extLst>
              <a:ext uri="{FF2B5EF4-FFF2-40B4-BE49-F238E27FC236}">
                <a16:creationId xmlns:a16="http://schemas.microsoft.com/office/drawing/2014/main" id="{C7E51377-D0E0-48CA-A642-0303B5BC7F2B}"/>
              </a:ext>
            </a:extLst>
          </p:cNvPr>
          <p:cNvSpPr>
            <a:spLocks noGrp="1"/>
          </p:cNvSpPr>
          <p:nvPr>
            <p:ph type="ftr" sz="quarter" idx="10"/>
          </p:nvPr>
        </p:nvSpPr>
        <p:spPr bwMode="gray"/>
        <p:txBody>
          <a:bodyPr/>
          <a:lstStyle/>
          <a:p>
            <a:r>
              <a:rPr lang="en-GB"/>
              <a:t>© 2021 Aerogility</a:t>
            </a:r>
            <a:endParaRPr lang="en-GB" dirty="0"/>
          </a:p>
        </p:txBody>
      </p:sp>
      <p:sp>
        <p:nvSpPr>
          <p:cNvPr id="8" name="Slide Number Placeholder 7">
            <a:extLst>
              <a:ext uri="{FF2B5EF4-FFF2-40B4-BE49-F238E27FC236}">
                <a16:creationId xmlns:a16="http://schemas.microsoft.com/office/drawing/2014/main" id="{21ACA290-881C-4F18-8A7D-11903787D51B}"/>
              </a:ext>
            </a:extLst>
          </p:cNvPr>
          <p:cNvSpPr>
            <a:spLocks noGrp="1"/>
          </p:cNvSpPr>
          <p:nvPr>
            <p:ph type="sldNum" sz="quarter" idx="11"/>
          </p:nvPr>
        </p:nvSpPr>
        <p:spPr bwMode="gray"/>
        <p:txBody>
          <a:bodyPr/>
          <a:lstStyle/>
          <a:p>
            <a:r>
              <a:rPr lang="en-GB" dirty="0"/>
              <a:t>Slide </a:t>
            </a:r>
            <a:fld id="{408D1640-6A8F-45C0-9359-F352DEE79257}" type="slidenum">
              <a:rPr lang="en-GB" smtClean="0"/>
              <a:pPr/>
              <a:t>‹#›</a:t>
            </a:fld>
            <a:endParaRPr lang="en-GB" dirty="0"/>
          </a:p>
        </p:txBody>
      </p:sp>
    </p:spTree>
    <p:extLst>
      <p:ext uri="{BB962C8B-B14F-4D97-AF65-F5344CB8AC3E}">
        <p14:creationId xmlns:p14="http://schemas.microsoft.com/office/powerpoint/2010/main" val="252379813"/>
      </p:ext>
    </p:extLst>
  </p:cSld>
  <p:clrMapOvr>
    <a:masterClrMapping/>
  </p:clrMapOvr>
  <p:extLst>
    <p:ext uri="{DCECCB84-F9BA-43D5-87BE-67443E8EF086}">
      <p15:sldGuideLst xmlns:p15="http://schemas.microsoft.com/office/powerpoint/2012/main">
        <p15:guide id="1" pos="283" userDrawn="1">
          <p15:clr>
            <a:srgbClr val="A4A3A4"/>
          </p15:clr>
        </p15:guide>
        <p15:guide id="2" orient="horz" pos="1021" userDrawn="1">
          <p15:clr>
            <a:srgbClr val="A4A3A4"/>
          </p15:clr>
        </p15:guide>
        <p15:guide id="3" pos="4593" userDrawn="1">
          <p15:clr>
            <a:srgbClr val="A4A3A4"/>
          </p15:clr>
        </p15:guide>
        <p15:guide id="4" orient="horz" pos="3744" userDrawn="1">
          <p15:clr>
            <a:srgbClr val="A4A3A4"/>
          </p15:clr>
        </p15:guide>
        <p15:guide id="5" orient="horz" pos="204" userDrawn="1">
          <p15:clr>
            <a:srgbClr val="A4A3A4"/>
          </p15:clr>
        </p15:guide>
        <p15:guide id="6" orient="horz" pos="613"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dirty="0"/>
          </a:p>
        </p:txBody>
      </p:sp>
      <p:sp>
        <p:nvSpPr>
          <p:cNvPr id="3" name="Content Placeholder 2"/>
          <p:cNvSpPr>
            <a:spLocks noGrp="1"/>
          </p:cNvSpPr>
          <p:nvPr>
            <p:ph sz="half" idx="1"/>
          </p:nvPr>
        </p:nvSpPr>
        <p:spPr bwMode="gray">
          <a:xfrm>
            <a:off x="450000" y="1620000"/>
            <a:ext cx="396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gray">
          <a:xfrm>
            <a:off x="4734000" y="1620000"/>
            <a:ext cx="396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3AB67549-B4CE-4876-84E9-06AFCA5B65A6}"/>
              </a:ext>
            </a:extLst>
          </p:cNvPr>
          <p:cNvSpPr>
            <a:spLocks noGrp="1"/>
          </p:cNvSpPr>
          <p:nvPr>
            <p:ph type="ftr" sz="quarter" idx="10"/>
          </p:nvPr>
        </p:nvSpPr>
        <p:spPr bwMode="gray"/>
        <p:txBody>
          <a:bodyPr/>
          <a:lstStyle/>
          <a:p>
            <a:r>
              <a:rPr lang="en-GB"/>
              <a:t>© 2021 Aerogility</a:t>
            </a:r>
            <a:endParaRPr lang="en-GB" dirty="0"/>
          </a:p>
        </p:txBody>
      </p:sp>
      <p:sp>
        <p:nvSpPr>
          <p:cNvPr id="9" name="Slide Number Placeholder 8">
            <a:extLst>
              <a:ext uri="{FF2B5EF4-FFF2-40B4-BE49-F238E27FC236}">
                <a16:creationId xmlns:a16="http://schemas.microsoft.com/office/drawing/2014/main" id="{55F5A24F-FDEC-4C44-8604-C4B66D25CE0A}"/>
              </a:ext>
            </a:extLst>
          </p:cNvPr>
          <p:cNvSpPr>
            <a:spLocks noGrp="1"/>
          </p:cNvSpPr>
          <p:nvPr>
            <p:ph type="sldNum" sz="quarter" idx="11"/>
          </p:nvPr>
        </p:nvSpPr>
        <p:spPr bwMode="gray"/>
        <p:txBody>
          <a:bodyPr/>
          <a:lstStyle/>
          <a:p>
            <a:r>
              <a:rPr lang="en-GB" dirty="0"/>
              <a:t>Slide </a:t>
            </a:r>
            <a:fld id="{408D1640-6A8F-45C0-9359-F352DEE79257}" type="slidenum">
              <a:rPr lang="en-GB" smtClean="0"/>
              <a:pPr/>
              <a:t>‹#›</a:t>
            </a:fld>
            <a:endParaRPr lang="en-GB" dirty="0"/>
          </a:p>
        </p:txBody>
      </p:sp>
    </p:spTree>
    <p:extLst>
      <p:ext uri="{BB962C8B-B14F-4D97-AF65-F5344CB8AC3E}">
        <p14:creationId xmlns:p14="http://schemas.microsoft.com/office/powerpoint/2010/main" val="3610649049"/>
      </p:ext>
    </p:extLst>
  </p:cSld>
  <p:clrMapOvr>
    <a:masterClrMapping/>
  </p:clrMapOvr>
  <p:extLst>
    <p:ext uri="{DCECCB84-F9BA-43D5-87BE-67443E8EF086}">
      <p15:sldGuideLst xmlns:p15="http://schemas.microsoft.com/office/powerpoint/2012/main">
        <p15:guide id="1" pos="283" userDrawn="1">
          <p15:clr>
            <a:srgbClr val="A4A3A4"/>
          </p15:clr>
        </p15:guide>
        <p15:guide id="2" orient="horz" pos="3743" userDrawn="1">
          <p15:clr>
            <a:srgbClr val="A4A3A4"/>
          </p15:clr>
        </p15:guide>
        <p15:guide id="3" pos="2778" userDrawn="1">
          <p15:clr>
            <a:srgbClr val="A4A3A4"/>
          </p15:clr>
        </p15:guide>
        <p15:guide id="4" pos="2982" userDrawn="1">
          <p15:clr>
            <a:srgbClr val="A4A3A4"/>
          </p15:clr>
        </p15:guide>
        <p15:guide id="5" pos="4592" userDrawn="1">
          <p15:clr>
            <a:srgbClr val="A4A3A4"/>
          </p15:clr>
        </p15:guide>
        <p15:guide id="6" pos="5478" userDrawn="1">
          <p15:clr>
            <a:srgbClr val="A4A3A4"/>
          </p15:clr>
        </p15:guide>
        <p15:guide id="7" orient="horz" pos="1020" userDrawn="1">
          <p15:clr>
            <a:srgbClr val="A4A3A4"/>
          </p15:clr>
        </p15:guide>
        <p15:guide id="8" orient="horz" pos="613" userDrawn="1">
          <p15:clr>
            <a:srgbClr val="A4A3A4"/>
          </p15:clr>
        </p15:guide>
        <p15:guide id="9" orient="horz" pos="204"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noProof="0"/>
              <a:t>Click to edit Master title style</a:t>
            </a:r>
            <a:endParaRPr lang="en-GB" noProof="0"/>
          </a:p>
        </p:txBody>
      </p:sp>
      <p:sp>
        <p:nvSpPr>
          <p:cNvPr id="3" name="Content Placeholder 2"/>
          <p:cNvSpPr>
            <a:spLocks noGrp="1"/>
          </p:cNvSpPr>
          <p:nvPr>
            <p:ph idx="1"/>
          </p:nvPr>
        </p:nvSpPr>
        <p:spPr bwMode="gray">
          <a:xfrm>
            <a:off x="450000" y="1620000"/>
            <a:ext cx="2160000" cy="4320000"/>
          </a:xfrm>
        </p:spPr>
        <p:txBody>
          <a:bodyPr/>
          <a:lstStyle>
            <a:lvl1pPr>
              <a:defRPr sz="2400" b="1"/>
            </a:lvl1pPr>
            <a:lvl2pPr>
              <a:defRPr sz="2400" b="1"/>
            </a:lvl2pPr>
            <a:lvl3pPr marL="0" indent="0">
              <a:buFontTx/>
              <a:buNone/>
              <a:defRPr sz="2400" b="1"/>
            </a:lvl3pPr>
            <a:lvl4pPr marL="0" indent="0">
              <a:buFontTx/>
              <a:buNone/>
              <a:defRPr sz="2400" b="1"/>
            </a:lvl4pPr>
            <a:lvl5pPr marL="0" indent="0">
              <a:buFontTx/>
              <a:buNone/>
              <a:defRPr sz="2400" b="1"/>
            </a:lvl5pPr>
            <a:lvl6pPr marL="0" indent="0">
              <a:buFontTx/>
              <a:buNone/>
              <a:defRPr sz="2400" b="1"/>
            </a:lvl6pPr>
            <a:lvl7pPr marL="0" indent="0">
              <a:buFontTx/>
              <a:buNone/>
              <a:defRPr sz="3400" b="1"/>
            </a:lvl7pPr>
            <a:lvl8pPr marL="0" indent="0">
              <a:buFontTx/>
              <a:buNone/>
              <a:defRPr sz="2400" b="1"/>
            </a:lvl8pPr>
            <a:lvl9pPr marL="0" indent="0">
              <a:buFontTx/>
              <a:buNone/>
              <a:defRPr sz="2400" b="1"/>
            </a:lvl9pPr>
          </a:lstStyle>
          <a:p>
            <a:pPr lvl="0"/>
            <a:r>
              <a:rPr lang="en-US" noProof="0"/>
              <a:t>Click to edit Master text styles</a:t>
            </a:r>
          </a:p>
        </p:txBody>
      </p:sp>
      <p:sp>
        <p:nvSpPr>
          <p:cNvPr id="7" name="Footer Placeholder 6">
            <a:extLst>
              <a:ext uri="{FF2B5EF4-FFF2-40B4-BE49-F238E27FC236}">
                <a16:creationId xmlns:a16="http://schemas.microsoft.com/office/drawing/2014/main" id="{C7E51377-D0E0-48CA-A642-0303B5BC7F2B}"/>
              </a:ext>
            </a:extLst>
          </p:cNvPr>
          <p:cNvSpPr>
            <a:spLocks noGrp="1"/>
          </p:cNvSpPr>
          <p:nvPr>
            <p:ph type="ftr" sz="quarter" idx="10"/>
          </p:nvPr>
        </p:nvSpPr>
        <p:spPr bwMode="gray"/>
        <p:txBody>
          <a:bodyPr/>
          <a:lstStyle/>
          <a:p>
            <a:r>
              <a:rPr lang="en-GB" noProof="0"/>
              <a:t>© 2021 Aerogility</a:t>
            </a:r>
            <a:endParaRPr lang="en-GB" noProof="0" dirty="0"/>
          </a:p>
        </p:txBody>
      </p:sp>
      <p:sp>
        <p:nvSpPr>
          <p:cNvPr id="8" name="Slide Number Placeholder 7">
            <a:extLst>
              <a:ext uri="{FF2B5EF4-FFF2-40B4-BE49-F238E27FC236}">
                <a16:creationId xmlns:a16="http://schemas.microsoft.com/office/drawing/2014/main" id="{21ACA290-881C-4F18-8A7D-11903787D51B}"/>
              </a:ext>
            </a:extLst>
          </p:cNvPr>
          <p:cNvSpPr>
            <a:spLocks noGrp="1"/>
          </p:cNvSpPr>
          <p:nvPr>
            <p:ph type="sldNum" sz="quarter" idx="11"/>
          </p:nvPr>
        </p:nvSpPr>
        <p:spPr bwMode="gray"/>
        <p:txBody>
          <a:bodyPr/>
          <a:lstStyle/>
          <a:p>
            <a:r>
              <a:rPr lang="en-GB" noProof="0" dirty="0"/>
              <a:t>Slide </a:t>
            </a:r>
            <a:fld id="{408D1640-6A8F-45C0-9359-F352DEE7925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2CF4C118-C1EE-41C4-97E3-22F1B7F4A475}"/>
              </a:ext>
            </a:extLst>
          </p:cNvPr>
          <p:cNvSpPr>
            <a:spLocks noGrp="1"/>
          </p:cNvSpPr>
          <p:nvPr>
            <p:ph type="pic" sz="quarter" idx="13"/>
          </p:nvPr>
        </p:nvSpPr>
        <p:spPr bwMode="gray">
          <a:xfrm>
            <a:off x="2988000" y="1620000"/>
            <a:ext cx="6156000" cy="4320000"/>
          </a:xfrm>
        </p:spPr>
        <p:txBody>
          <a:bodyPr/>
          <a:lstStyle/>
          <a:p>
            <a:r>
              <a:rPr lang="en-US" noProof="0"/>
              <a:t>Click icon to add picture</a:t>
            </a:r>
            <a:endParaRPr lang="en-GB" noProof="0" dirty="0"/>
          </a:p>
        </p:txBody>
      </p:sp>
    </p:spTree>
    <p:extLst>
      <p:ext uri="{BB962C8B-B14F-4D97-AF65-F5344CB8AC3E}">
        <p14:creationId xmlns:p14="http://schemas.microsoft.com/office/powerpoint/2010/main" val="1841642132"/>
      </p:ext>
    </p:extLst>
  </p:cSld>
  <p:clrMapOvr>
    <a:masterClrMapping/>
  </p:clrMapOvr>
  <p:extLst>
    <p:ext uri="{DCECCB84-F9BA-43D5-87BE-67443E8EF086}">
      <p15:sldGuideLst xmlns:p15="http://schemas.microsoft.com/office/powerpoint/2012/main">
        <p15:guide id="1" pos="1881" userDrawn="1">
          <p15:clr>
            <a:srgbClr val="A4A3A4"/>
          </p15:clr>
        </p15:guide>
        <p15:guide id="2" orient="horz" pos="3743" userDrawn="1">
          <p15:clr>
            <a:srgbClr val="A4A3A4"/>
          </p15:clr>
        </p15:guide>
        <p15:guide id="3" orient="horz" pos="1020" userDrawn="1">
          <p15:clr>
            <a:srgbClr val="A4A3A4"/>
          </p15:clr>
        </p15:guide>
        <p15:guide id="4" orient="horz" pos="613" userDrawn="1">
          <p15:clr>
            <a:srgbClr val="A4A3A4"/>
          </p15:clr>
        </p15:guide>
        <p15:guide id="5" orient="horz" pos="204" userDrawn="1">
          <p15:clr>
            <a:srgbClr val="A4A3A4"/>
          </p15:clr>
        </p15:guide>
        <p15:guide id="6" pos="1645" userDrawn="1">
          <p15:clr>
            <a:srgbClr val="A4A3A4"/>
          </p15:clr>
        </p15:guide>
        <p15:guide id="7" pos="283" userDrawn="1">
          <p15:clr>
            <a:srgbClr val="A4A3A4"/>
          </p15:clr>
        </p15:guide>
        <p15:guide id="8" pos="4592"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720000" y="2772000"/>
            <a:ext cx="7704000" cy="2808000"/>
          </a:xfrm>
        </p:spPr>
        <p:txBody>
          <a:bodyPr anchor="t" anchorCtr="0"/>
          <a:lstStyle>
            <a:lvl1pPr>
              <a:lnSpc>
                <a:spcPct val="85000"/>
              </a:lnSpc>
              <a:defRPr sz="7200">
                <a:solidFill>
                  <a:schemeClr val="bg1"/>
                </a:solidFill>
              </a:defRPr>
            </a:lvl1p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5BAAC5A7-3272-41B8-A9EF-481835163103}"/>
              </a:ext>
            </a:extLst>
          </p:cNvPr>
          <p:cNvSpPr>
            <a:spLocks noGrp="1"/>
          </p:cNvSpPr>
          <p:nvPr>
            <p:ph type="ftr" sz="quarter" idx="10"/>
          </p:nvPr>
        </p:nvSpPr>
        <p:spPr bwMode="gray"/>
        <p:txBody>
          <a:bodyPr/>
          <a:lstStyle/>
          <a:p>
            <a:r>
              <a:rPr lang="en-GB"/>
              <a:t>© 2021 Aerogility</a:t>
            </a:r>
            <a:endParaRPr lang="en-GB" dirty="0"/>
          </a:p>
        </p:txBody>
      </p:sp>
      <p:sp>
        <p:nvSpPr>
          <p:cNvPr id="8" name="Slide Number Placeholder 7">
            <a:extLst>
              <a:ext uri="{FF2B5EF4-FFF2-40B4-BE49-F238E27FC236}">
                <a16:creationId xmlns:a16="http://schemas.microsoft.com/office/drawing/2014/main" id="{36519AE5-3CC1-48F8-93AA-CA4EE9AB3F6C}"/>
              </a:ext>
            </a:extLst>
          </p:cNvPr>
          <p:cNvSpPr>
            <a:spLocks noGrp="1"/>
          </p:cNvSpPr>
          <p:nvPr>
            <p:ph type="sldNum" sz="quarter" idx="11"/>
          </p:nvPr>
        </p:nvSpPr>
        <p:spPr bwMode="gray"/>
        <p:txBody>
          <a:bodyPr/>
          <a:lstStyle/>
          <a:p>
            <a:r>
              <a:rPr lang="en-GB" dirty="0"/>
              <a:t>Slide </a:t>
            </a:r>
            <a:fld id="{408D1640-6A8F-45C0-9359-F352DEE79257}" type="slidenum">
              <a:rPr lang="en-GB" smtClean="0"/>
              <a:pPr/>
              <a:t>‹#›</a:t>
            </a:fld>
            <a:endParaRPr lang="en-GB" dirty="0"/>
          </a:p>
        </p:txBody>
      </p:sp>
    </p:spTree>
    <p:extLst>
      <p:ext uri="{BB962C8B-B14F-4D97-AF65-F5344CB8AC3E}">
        <p14:creationId xmlns:p14="http://schemas.microsoft.com/office/powerpoint/2010/main" val="3534264912"/>
      </p:ext>
    </p:extLst>
  </p:cSld>
  <p:clrMapOvr>
    <a:masterClrMapping/>
  </p:clrMapOvr>
  <p:extLst>
    <p:ext uri="{DCECCB84-F9BA-43D5-87BE-67443E8EF086}">
      <p15:sldGuideLst xmlns:p15="http://schemas.microsoft.com/office/powerpoint/2012/main">
        <p15:guide id="1" pos="453" userDrawn="1">
          <p15:clr>
            <a:srgbClr val="A4A3A4"/>
          </p15:clr>
        </p15:guide>
        <p15:guide id="2" orient="horz" pos="1746" userDrawn="1">
          <p15:clr>
            <a:srgbClr val="A4A3A4"/>
          </p15:clr>
        </p15:guide>
        <p15:guide id="3" pos="5307" userDrawn="1">
          <p15:clr>
            <a:srgbClr val="A4A3A4"/>
          </p15:clr>
        </p15:guide>
        <p15:guide id="4" orient="horz" pos="351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Text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dirty="0"/>
          </a:p>
        </p:txBody>
      </p:sp>
      <p:sp>
        <p:nvSpPr>
          <p:cNvPr id="3" name="Content Placeholder 2"/>
          <p:cNvSpPr>
            <a:spLocks noGrp="1"/>
          </p:cNvSpPr>
          <p:nvPr>
            <p:ph idx="1"/>
          </p:nvPr>
        </p:nvSpPr>
        <p:spPr bwMode="gray">
          <a:xfrm>
            <a:off x="450000" y="1620000"/>
            <a:ext cx="8244000" cy="1080000"/>
          </a:xfrm>
        </p:spPr>
        <p:txBody>
          <a:bodyPr/>
          <a:lstStyle>
            <a:lvl1pPr>
              <a:defRPr sz="3400" b="1"/>
            </a:lvl1pPr>
            <a:lvl2pPr>
              <a:defRPr sz="3400" b="1"/>
            </a:lvl2pPr>
            <a:lvl3pPr marL="0" indent="0">
              <a:buFontTx/>
              <a:buNone/>
              <a:defRPr sz="3400" b="1"/>
            </a:lvl3pPr>
            <a:lvl4pPr marL="0" indent="0">
              <a:buFontTx/>
              <a:buNone/>
              <a:defRPr sz="3400" b="1"/>
            </a:lvl4pPr>
            <a:lvl5pPr marL="0" indent="0">
              <a:buFontTx/>
              <a:buNone/>
              <a:defRPr sz="3400" b="1"/>
            </a:lvl5pPr>
            <a:lvl6pPr marL="0" indent="0">
              <a:buFontTx/>
              <a:buNone/>
              <a:defRPr sz="3400" b="1"/>
            </a:lvl6pPr>
            <a:lvl7pPr marL="0" indent="0">
              <a:buFontTx/>
              <a:buNone/>
              <a:defRPr sz="3400" b="1"/>
            </a:lvl7pPr>
            <a:lvl8pPr marL="0" indent="0">
              <a:buFontTx/>
              <a:buNone/>
              <a:defRPr sz="3400" b="1"/>
            </a:lvl8pPr>
            <a:lvl9pPr marL="0" indent="0">
              <a:buFontTx/>
              <a:buNone/>
              <a:defRPr sz="3400" b="1"/>
            </a:lvl9pPr>
          </a:lstStyle>
          <a:p>
            <a:pPr lvl="0"/>
            <a:r>
              <a:rPr lang="en-US"/>
              <a:t>Click to edit Master text styles</a:t>
            </a:r>
          </a:p>
        </p:txBody>
      </p:sp>
      <p:sp>
        <p:nvSpPr>
          <p:cNvPr id="7" name="Footer Placeholder 6">
            <a:extLst>
              <a:ext uri="{FF2B5EF4-FFF2-40B4-BE49-F238E27FC236}">
                <a16:creationId xmlns:a16="http://schemas.microsoft.com/office/drawing/2014/main" id="{C7E51377-D0E0-48CA-A642-0303B5BC7F2B}"/>
              </a:ext>
            </a:extLst>
          </p:cNvPr>
          <p:cNvSpPr>
            <a:spLocks noGrp="1"/>
          </p:cNvSpPr>
          <p:nvPr>
            <p:ph type="ftr" sz="quarter" idx="10"/>
          </p:nvPr>
        </p:nvSpPr>
        <p:spPr bwMode="gray"/>
        <p:txBody>
          <a:bodyPr/>
          <a:lstStyle/>
          <a:p>
            <a:r>
              <a:rPr lang="en-GB"/>
              <a:t>© 2021 Aerogility</a:t>
            </a:r>
            <a:endParaRPr lang="en-GB" dirty="0"/>
          </a:p>
        </p:txBody>
      </p:sp>
      <p:sp>
        <p:nvSpPr>
          <p:cNvPr id="8" name="Slide Number Placeholder 7">
            <a:extLst>
              <a:ext uri="{FF2B5EF4-FFF2-40B4-BE49-F238E27FC236}">
                <a16:creationId xmlns:a16="http://schemas.microsoft.com/office/drawing/2014/main" id="{21ACA290-881C-4F18-8A7D-11903787D51B}"/>
              </a:ext>
            </a:extLst>
          </p:cNvPr>
          <p:cNvSpPr>
            <a:spLocks noGrp="1"/>
          </p:cNvSpPr>
          <p:nvPr>
            <p:ph type="sldNum" sz="quarter" idx="11"/>
          </p:nvPr>
        </p:nvSpPr>
        <p:spPr bwMode="gray"/>
        <p:txBody>
          <a:bodyPr/>
          <a:lstStyle/>
          <a:p>
            <a:r>
              <a:rPr lang="en-GB" dirty="0"/>
              <a:t>Slide </a:t>
            </a:r>
            <a:fld id="{408D1640-6A8F-45C0-9359-F352DEE79257}" type="slidenum">
              <a:rPr lang="en-GB" smtClean="0"/>
              <a:pPr/>
              <a:t>‹#›</a:t>
            </a:fld>
            <a:endParaRPr lang="en-GB" dirty="0"/>
          </a:p>
        </p:txBody>
      </p:sp>
      <p:sp>
        <p:nvSpPr>
          <p:cNvPr id="5" name="Content Placeholder 4">
            <a:extLst>
              <a:ext uri="{FF2B5EF4-FFF2-40B4-BE49-F238E27FC236}">
                <a16:creationId xmlns:a16="http://schemas.microsoft.com/office/drawing/2014/main" id="{8763FE87-B08A-471F-930F-A95B9DB2F745}"/>
              </a:ext>
            </a:extLst>
          </p:cNvPr>
          <p:cNvSpPr>
            <a:spLocks noGrp="1"/>
          </p:cNvSpPr>
          <p:nvPr>
            <p:ph sz="quarter" idx="12"/>
          </p:nvPr>
        </p:nvSpPr>
        <p:spPr bwMode="gray">
          <a:xfrm>
            <a:off x="449262" y="2988000"/>
            <a:ext cx="8244000" cy="29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3521277"/>
      </p:ext>
    </p:extLst>
  </p:cSld>
  <p:clrMapOvr>
    <a:masterClrMapping/>
  </p:clrMapOvr>
  <p:extLst>
    <p:ext uri="{DCECCB84-F9BA-43D5-87BE-67443E8EF086}">
      <p15:sldGuideLst xmlns:p15="http://schemas.microsoft.com/office/powerpoint/2012/main">
        <p15:guide id="1" pos="283" userDrawn="1">
          <p15:clr>
            <a:srgbClr val="A4A3A4"/>
          </p15:clr>
        </p15:guide>
        <p15:guide id="2" orient="horz" pos="1881" userDrawn="1">
          <p15:clr>
            <a:srgbClr val="A4A3A4"/>
          </p15:clr>
        </p15:guide>
        <p15:guide id="3" orient="horz" pos="3743" userDrawn="1">
          <p15:clr>
            <a:srgbClr val="A4A3A4"/>
          </p15:clr>
        </p15:guide>
        <p15:guide id="4" orient="horz" pos="1701" userDrawn="1">
          <p15:clr>
            <a:srgbClr val="A4A3A4"/>
          </p15:clr>
        </p15:guide>
        <p15:guide id="5" orient="horz" pos="1020" userDrawn="1">
          <p15:clr>
            <a:srgbClr val="A4A3A4"/>
          </p15:clr>
        </p15:guide>
        <p15:guide id="6" orient="horz" pos="613" userDrawn="1">
          <p15:clr>
            <a:srgbClr val="A4A3A4"/>
          </p15:clr>
        </p15:guide>
        <p15:guide id="7" orient="horz" pos="204" userDrawn="1">
          <p15:clr>
            <a:srgbClr val="A4A3A4"/>
          </p15:clr>
        </p15:guide>
        <p15:guide id="8" pos="4593" userDrawn="1">
          <p15:clr>
            <a:srgbClr val="A4A3A4"/>
          </p15:clr>
        </p15:guide>
        <p15:guide id="9" pos="5477"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ext and 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GB" dirty="0"/>
          </a:p>
        </p:txBody>
      </p:sp>
      <p:sp>
        <p:nvSpPr>
          <p:cNvPr id="3" name="Content Placeholder 2"/>
          <p:cNvSpPr>
            <a:spLocks noGrp="1"/>
          </p:cNvSpPr>
          <p:nvPr>
            <p:ph idx="1"/>
          </p:nvPr>
        </p:nvSpPr>
        <p:spPr bwMode="gray">
          <a:xfrm>
            <a:off x="450000" y="1620000"/>
            <a:ext cx="8244000" cy="1080000"/>
          </a:xfrm>
        </p:spPr>
        <p:txBody>
          <a:bodyPr/>
          <a:lstStyle>
            <a:lvl1pPr>
              <a:defRPr sz="3400" b="1"/>
            </a:lvl1pPr>
            <a:lvl2pPr>
              <a:defRPr sz="3400" b="1"/>
            </a:lvl2pPr>
            <a:lvl3pPr marL="0" indent="0">
              <a:buFontTx/>
              <a:buNone/>
              <a:defRPr sz="3400" b="1"/>
            </a:lvl3pPr>
            <a:lvl4pPr marL="0" indent="0">
              <a:buFontTx/>
              <a:buNone/>
              <a:defRPr sz="3400" b="1"/>
            </a:lvl4pPr>
            <a:lvl5pPr marL="0" indent="0">
              <a:buFontTx/>
              <a:buNone/>
              <a:defRPr sz="3400" b="1"/>
            </a:lvl5pPr>
            <a:lvl6pPr marL="0" indent="0">
              <a:buFontTx/>
              <a:buNone/>
              <a:defRPr sz="3400" b="1"/>
            </a:lvl6pPr>
            <a:lvl7pPr marL="0" indent="0">
              <a:buFontTx/>
              <a:buNone/>
              <a:defRPr sz="3400" b="1"/>
            </a:lvl7pPr>
            <a:lvl8pPr marL="0" indent="0">
              <a:buFontTx/>
              <a:buNone/>
              <a:defRPr sz="3400" b="1"/>
            </a:lvl8pPr>
            <a:lvl9pPr marL="0" indent="0">
              <a:buFontTx/>
              <a:buNone/>
              <a:defRPr sz="3400" b="1"/>
            </a:lvl9pPr>
          </a:lstStyle>
          <a:p>
            <a:pPr lvl="0"/>
            <a:r>
              <a:rPr lang="en-US"/>
              <a:t>Click to edit Master text styles</a:t>
            </a:r>
          </a:p>
        </p:txBody>
      </p:sp>
      <p:sp>
        <p:nvSpPr>
          <p:cNvPr id="7" name="Footer Placeholder 6">
            <a:extLst>
              <a:ext uri="{FF2B5EF4-FFF2-40B4-BE49-F238E27FC236}">
                <a16:creationId xmlns:a16="http://schemas.microsoft.com/office/drawing/2014/main" id="{C7E51377-D0E0-48CA-A642-0303B5BC7F2B}"/>
              </a:ext>
            </a:extLst>
          </p:cNvPr>
          <p:cNvSpPr>
            <a:spLocks noGrp="1"/>
          </p:cNvSpPr>
          <p:nvPr>
            <p:ph type="ftr" sz="quarter" idx="10"/>
          </p:nvPr>
        </p:nvSpPr>
        <p:spPr bwMode="gray"/>
        <p:txBody>
          <a:bodyPr/>
          <a:lstStyle/>
          <a:p>
            <a:r>
              <a:rPr lang="en-GB"/>
              <a:t>© 2021 Aerogility</a:t>
            </a:r>
            <a:endParaRPr lang="en-GB" dirty="0"/>
          </a:p>
        </p:txBody>
      </p:sp>
      <p:sp>
        <p:nvSpPr>
          <p:cNvPr id="8" name="Slide Number Placeholder 7">
            <a:extLst>
              <a:ext uri="{FF2B5EF4-FFF2-40B4-BE49-F238E27FC236}">
                <a16:creationId xmlns:a16="http://schemas.microsoft.com/office/drawing/2014/main" id="{21ACA290-881C-4F18-8A7D-11903787D51B}"/>
              </a:ext>
            </a:extLst>
          </p:cNvPr>
          <p:cNvSpPr>
            <a:spLocks noGrp="1"/>
          </p:cNvSpPr>
          <p:nvPr>
            <p:ph type="sldNum" sz="quarter" idx="11"/>
          </p:nvPr>
        </p:nvSpPr>
        <p:spPr bwMode="gray"/>
        <p:txBody>
          <a:bodyPr/>
          <a:lstStyle/>
          <a:p>
            <a:r>
              <a:rPr lang="en-GB" dirty="0"/>
              <a:t>Slide </a:t>
            </a:r>
            <a:fld id="{408D1640-6A8F-45C0-9359-F352DEE79257}" type="slidenum">
              <a:rPr lang="en-GB" smtClean="0"/>
              <a:pPr/>
              <a:t>‹#›</a:t>
            </a:fld>
            <a:endParaRPr lang="en-GB" dirty="0"/>
          </a:p>
        </p:txBody>
      </p:sp>
      <p:sp>
        <p:nvSpPr>
          <p:cNvPr id="5" name="Content Placeholder 4">
            <a:extLst>
              <a:ext uri="{FF2B5EF4-FFF2-40B4-BE49-F238E27FC236}">
                <a16:creationId xmlns:a16="http://schemas.microsoft.com/office/drawing/2014/main" id="{8763FE87-B08A-471F-930F-A95B9DB2F745}"/>
              </a:ext>
            </a:extLst>
          </p:cNvPr>
          <p:cNvSpPr>
            <a:spLocks noGrp="1"/>
          </p:cNvSpPr>
          <p:nvPr>
            <p:ph sz="quarter" idx="12"/>
          </p:nvPr>
        </p:nvSpPr>
        <p:spPr bwMode="gray">
          <a:xfrm>
            <a:off x="449262" y="2988000"/>
            <a:ext cx="3960000" cy="29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4">
            <a:extLst>
              <a:ext uri="{FF2B5EF4-FFF2-40B4-BE49-F238E27FC236}">
                <a16:creationId xmlns:a16="http://schemas.microsoft.com/office/drawing/2014/main" id="{64FB7093-3624-4FD9-9418-DABF2C2A5445}"/>
              </a:ext>
            </a:extLst>
          </p:cNvPr>
          <p:cNvSpPr>
            <a:spLocks noGrp="1"/>
          </p:cNvSpPr>
          <p:nvPr>
            <p:ph sz="quarter" idx="13"/>
          </p:nvPr>
        </p:nvSpPr>
        <p:spPr bwMode="gray">
          <a:xfrm>
            <a:off x="4734000" y="2988000"/>
            <a:ext cx="3960000" cy="29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3882890"/>
      </p:ext>
    </p:extLst>
  </p:cSld>
  <p:clrMapOvr>
    <a:masterClrMapping/>
  </p:clrMapOvr>
  <p:extLst>
    <p:ext uri="{DCECCB84-F9BA-43D5-87BE-67443E8EF086}">
      <p15:sldGuideLst xmlns:p15="http://schemas.microsoft.com/office/powerpoint/2012/main">
        <p15:guide id="1" pos="2778" userDrawn="1">
          <p15:clr>
            <a:srgbClr val="A4A3A4"/>
          </p15:clr>
        </p15:guide>
        <p15:guide id="3" orient="horz" pos="3743" userDrawn="1">
          <p15:clr>
            <a:srgbClr val="A4A3A4"/>
          </p15:clr>
        </p15:guide>
        <p15:guide id="4" orient="horz" pos="1881" userDrawn="1">
          <p15:clr>
            <a:srgbClr val="A4A3A4"/>
          </p15:clr>
        </p15:guide>
        <p15:guide id="5" orient="horz" pos="1701" userDrawn="1">
          <p15:clr>
            <a:srgbClr val="A4A3A4"/>
          </p15:clr>
        </p15:guide>
        <p15:guide id="6" orient="horz" pos="1020" userDrawn="1">
          <p15:clr>
            <a:srgbClr val="A4A3A4"/>
          </p15:clr>
        </p15:guide>
        <p15:guide id="7" orient="horz" pos="613" userDrawn="1">
          <p15:clr>
            <a:srgbClr val="A4A3A4"/>
          </p15:clr>
        </p15:guide>
        <p15:guide id="8" orient="horz" pos="204" userDrawn="1">
          <p15:clr>
            <a:srgbClr val="A4A3A4"/>
          </p15:clr>
        </p15:guide>
        <p15:guide id="9" pos="2982" userDrawn="1">
          <p15:clr>
            <a:srgbClr val="A4A3A4"/>
          </p15:clr>
        </p15:guide>
        <p15:guide id="10" pos="4593" userDrawn="1">
          <p15:clr>
            <a:srgbClr val="A4A3A4"/>
          </p15:clr>
        </p15:guide>
        <p15:guide id="11" pos="5478" userDrawn="1">
          <p15:clr>
            <a:srgbClr val="A4A3A4"/>
          </p15:clr>
        </p15:guide>
        <p15:guide id="12" pos="283"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720000" y="2772000"/>
            <a:ext cx="7704000" cy="2808000"/>
          </a:xfrm>
        </p:spPr>
        <p:txBody>
          <a:bodyPr anchor="t" anchorCtr="0"/>
          <a:lstStyle>
            <a:lvl1pPr>
              <a:lnSpc>
                <a:spcPct val="85000"/>
              </a:lnSpc>
              <a:defRPr sz="7200">
                <a:solidFill>
                  <a:schemeClr val="bg1"/>
                </a:solidFill>
              </a:defRPr>
            </a:lvl1pPr>
          </a:lstStyle>
          <a:p>
            <a:r>
              <a:rPr lang="en-US"/>
              <a:t>Click to edit Master title style</a:t>
            </a:r>
            <a:endParaRPr lang="en-GB" dirty="0"/>
          </a:p>
        </p:txBody>
      </p:sp>
      <p:sp>
        <p:nvSpPr>
          <p:cNvPr id="4" name="TextBox 3">
            <a:extLst>
              <a:ext uri="{FF2B5EF4-FFF2-40B4-BE49-F238E27FC236}">
                <a16:creationId xmlns:a16="http://schemas.microsoft.com/office/drawing/2014/main" id="{9EAAD5A4-0A7A-4310-9244-122CCFF0D535}"/>
              </a:ext>
            </a:extLst>
          </p:cNvPr>
          <p:cNvSpPr txBox="1"/>
          <p:nvPr userDrawn="1"/>
        </p:nvSpPr>
        <p:spPr>
          <a:xfrm>
            <a:off x="720000" y="6063449"/>
            <a:ext cx="4180474" cy="338554"/>
          </a:xfrm>
          <a:prstGeom prst="rect">
            <a:avLst/>
          </a:prstGeom>
          <a:noFill/>
        </p:spPr>
        <p:txBody>
          <a:bodyPr wrap="square" rtlCol="0">
            <a:spAutoFit/>
          </a:bodyPr>
          <a:lstStyle/>
          <a:p>
            <a:r>
              <a:rPr lang="en-GB" sz="1600" b="1" dirty="0">
                <a:solidFill>
                  <a:schemeClr val="bg1"/>
                </a:solidFill>
              </a:rPr>
              <a:t>GET YOUR HINDSIGHT IN ADVANCE </a:t>
            </a:r>
          </a:p>
        </p:txBody>
      </p:sp>
    </p:spTree>
    <p:extLst>
      <p:ext uri="{BB962C8B-B14F-4D97-AF65-F5344CB8AC3E}">
        <p14:creationId xmlns:p14="http://schemas.microsoft.com/office/powerpoint/2010/main" val="2416745586"/>
      </p:ext>
    </p:extLst>
  </p:cSld>
  <p:clrMapOvr>
    <a:masterClrMapping/>
  </p:clrMapOvr>
  <p:extLst>
    <p:ext uri="{DCECCB84-F9BA-43D5-87BE-67443E8EF086}">
      <p15:sldGuideLst xmlns:p15="http://schemas.microsoft.com/office/powerpoint/2012/main">
        <p15:guide id="1" pos="453" userDrawn="1">
          <p15:clr>
            <a:srgbClr val="A4A3A4"/>
          </p15:clr>
        </p15:guide>
        <p15:guide id="2" orient="horz" pos="3515" userDrawn="1">
          <p15:clr>
            <a:srgbClr val="A4A3A4"/>
          </p15:clr>
        </p15:guide>
        <p15:guide id="3" pos="5307" userDrawn="1">
          <p15:clr>
            <a:srgbClr val="A4A3A4"/>
          </p15:clr>
        </p15:guide>
        <p15:guide id="4" orient="horz" pos="1746"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hidden="1">
            <a:extLst>
              <a:ext uri="{FF2B5EF4-FFF2-40B4-BE49-F238E27FC236}">
                <a16:creationId xmlns:a16="http://schemas.microsoft.com/office/drawing/2014/main" id="{9AB703DB-1BD7-4430-9289-44E2C3843F88}"/>
              </a:ext>
            </a:extLst>
          </p:cNvPr>
          <p:cNvPicPr>
            <a:picLocks noChangeAspect="1"/>
          </p:cNvPicPr>
          <p:nvPr userDrawn="1"/>
        </p:nvPicPr>
        <p:blipFill>
          <a:blip r:embed="rId11">
            <a:duotone>
              <a:prstClr val="black"/>
              <a:schemeClr val="accent6">
                <a:tint val="45000"/>
                <a:satMod val="400000"/>
              </a:schemeClr>
            </a:duotone>
          </a:blip>
          <a:stretch>
            <a:fillRect/>
          </a:stretch>
        </p:blipFill>
        <p:spPr>
          <a:xfrm>
            <a:off x="0" y="0"/>
            <a:ext cx="9144000" cy="6858000"/>
          </a:xfrm>
          <a:prstGeom prst="rect">
            <a:avLst/>
          </a:prstGeom>
        </p:spPr>
      </p:pic>
      <p:sp>
        <p:nvSpPr>
          <p:cNvPr id="8" name="Header_Bar">
            <a:extLst>
              <a:ext uri="{FF2B5EF4-FFF2-40B4-BE49-F238E27FC236}">
                <a16:creationId xmlns:a16="http://schemas.microsoft.com/office/drawing/2014/main" id="{DF532CE6-C0CC-4C01-862C-CFEAB962A7C1}"/>
              </a:ext>
            </a:extLst>
          </p:cNvPr>
          <p:cNvSpPr/>
          <p:nvPr userDrawn="1"/>
        </p:nvSpPr>
        <p:spPr bwMode="gray">
          <a:xfrm>
            <a:off x="0" y="0"/>
            <a:ext cx="9144000"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pic>
        <p:nvPicPr>
          <p:cNvPr id="9" name="Logo">
            <a:extLst>
              <a:ext uri="{FF2B5EF4-FFF2-40B4-BE49-F238E27FC236}">
                <a16:creationId xmlns:a16="http://schemas.microsoft.com/office/drawing/2014/main" id="{A728465E-C144-4DB2-9A34-8837913C7D47}"/>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gray">
          <a:xfrm>
            <a:off x="7362000" y="694887"/>
            <a:ext cx="1332000" cy="270842"/>
          </a:xfrm>
          <a:prstGeom prst="rect">
            <a:avLst/>
          </a:prstGeom>
          <a:noFill/>
          <a:ln>
            <a:noFill/>
          </a:ln>
        </p:spPr>
      </p:pic>
      <p:sp>
        <p:nvSpPr>
          <p:cNvPr id="2" name="Title Placeholder 1"/>
          <p:cNvSpPr>
            <a:spLocks noGrp="1"/>
          </p:cNvSpPr>
          <p:nvPr>
            <p:ph type="title"/>
          </p:nvPr>
        </p:nvSpPr>
        <p:spPr bwMode="gray">
          <a:xfrm>
            <a:off x="450000" y="324000"/>
            <a:ext cx="6840000" cy="648000"/>
          </a:xfrm>
          <a:prstGeom prst="rect">
            <a:avLst/>
          </a:prstGeom>
        </p:spPr>
        <p:txBody>
          <a:bodyPr vert="horz" lIns="0" tIns="0" rIns="0" bIns="0" rtlCol="0" anchor="b" anchorCtr="0">
            <a:noAutofit/>
          </a:bodyPr>
          <a:lstStyle/>
          <a:p>
            <a:r>
              <a:rPr lang="en-US" noProof="0"/>
              <a:t>Click to edit Master title style</a:t>
            </a:r>
            <a:endParaRPr lang="en-GB" noProof="0"/>
          </a:p>
        </p:txBody>
      </p:sp>
      <p:sp>
        <p:nvSpPr>
          <p:cNvPr id="3" name="Text Placeholder 2"/>
          <p:cNvSpPr>
            <a:spLocks noGrp="1"/>
          </p:cNvSpPr>
          <p:nvPr>
            <p:ph type="body" idx="1"/>
          </p:nvPr>
        </p:nvSpPr>
        <p:spPr bwMode="gray">
          <a:xfrm>
            <a:off x="450000" y="1620000"/>
            <a:ext cx="8244000" cy="4320000"/>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3"/>
          </p:nvPr>
        </p:nvSpPr>
        <p:spPr bwMode="gray">
          <a:xfrm>
            <a:off x="5094000" y="6534000"/>
            <a:ext cx="3600000" cy="180000"/>
          </a:xfrm>
          <a:prstGeom prst="rect">
            <a:avLst/>
          </a:prstGeom>
        </p:spPr>
        <p:txBody>
          <a:bodyPr vert="horz" lIns="0" tIns="0" rIns="0" bIns="0" rtlCol="0" anchor="t" anchorCtr="0">
            <a:noAutofit/>
          </a:bodyPr>
          <a:lstStyle>
            <a:lvl1pPr algn="r">
              <a:defRPr sz="1000">
                <a:solidFill>
                  <a:schemeClr val="bg1"/>
                </a:solidFill>
              </a:defRPr>
            </a:lvl1pPr>
          </a:lstStyle>
          <a:p>
            <a:r>
              <a:rPr lang="en-GB" noProof="0" dirty="0"/>
              <a:t>© 2021 Aerogility</a:t>
            </a:r>
          </a:p>
        </p:txBody>
      </p:sp>
      <p:sp>
        <p:nvSpPr>
          <p:cNvPr id="6" name="Slide Number Placeholder 5"/>
          <p:cNvSpPr>
            <a:spLocks noGrp="1"/>
          </p:cNvSpPr>
          <p:nvPr>
            <p:ph type="sldNum" sz="quarter" idx="4"/>
          </p:nvPr>
        </p:nvSpPr>
        <p:spPr bwMode="gray">
          <a:xfrm>
            <a:off x="450000" y="6534000"/>
            <a:ext cx="900000" cy="180000"/>
          </a:xfrm>
          <a:prstGeom prst="rect">
            <a:avLst/>
          </a:prstGeom>
        </p:spPr>
        <p:txBody>
          <a:bodyPr vert="horz" lIns="0" tIns="0" rIns="0" bIns="0" rtlCol="0" anchor="t" anchorCtr="0">
            <a:noAutofit/>
          </a:bodyPr>
          <a:lstStyle>
            <a:lvl1pPr algn="l">
              <a:defRPr sz="1000" b="1">
                <a:solidFill>
                  <a:schemeClr val="bg1"/>
                </a:solidFill>
              </a:defRPr>
            </a:lvl1pPr>
          </a:lstStyle>
          <a:p>
            <a:r>
              <a:rPr lang="en-GB" noProof="0" dirty="0"/>
              <a:t>Slide </a:t>
            </a:r>
            <a:fld id="{408D1640-6A8F-45C0-9359-F352DEE79257}" type="slidenum">
              <a:rPr lang="en-GB" noProof="0" smtClean="0"/>
              <a:pPr/>
              <a:t>‹#›</a:t>
            </a:fld>
            <a:endParaRPr lang="en-GB" noProof="0" dirty="0"/>
          </a:p>
        </p:txBody>
      </p:sp>
    </p:spTree>
    <p:extLst>
      <p:ext uri="{BB962C8B-B14F-4D97-AF65-F5344CB8AC3E}">
        <p14:creationId xmlns:p14="http://schemas.microsoft.com/office/powerpoint/2010/main" val="117437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4" r:id="rId4"/>
    <p:sldLayoutId id="2147483670" r:id="rId5"/>
    <p:sldLayoutId id="2147483663" r:id="rId6"/>
    <p:sldLayoutId id="2147483671" r:id="rId7"/>
    <p:sldLayoutId id="2147483672" r:id="rId8"/>
    <p:sldLayoutId id="2147483668" r:id="rId9"/>
  </p:sldLayoutIdLst>
  <p:hf hdr="0" dt="0"/>
  <p:txStyles>
    <p:titleStyle>
      <a:lvl1pPr algn="l" defTabSz="914400" rtl="0" eaLnBrk="1" latinLnBrk="0" hangingPunct="1">
        <a:lnSpc>
          <a:spcPct val="90000"/>
        </a:lnSpc>
        <a:spcBef>
          <a:spcPct val="0"/>
        </a:spcBef>
        <a:buNone/>
        <a:defRPr sz="2000" b="1" kern="1200">
          <a:solidFill>
            <a:schemeClr val="accent1"/>
          </a:solidFill>
          <a:latin typeface="+mn-lt"/>
          <a:ea typeface="+mj-ea"/>
          <a:cs typeface="+mj-cs"/>
        </a:defRPr>
      </a:lvl1pPr>
    </p:titleStyle>
    <p:bodyStyle>
      <a:lvl1pPr marL="0" indent="0" algn="l" defTabSz="914400" rtl="0" eaLnBrk="1" latinLnBrk="0" hangingPunct="1">
        <a:lnSpc>
          <a:spcPct val="105000"/>
        </a:lnSpc>
        <a:spcBef>
          <a:spcPts val="1200"/>
        </a:spcBef>
        <a:spcAft>
          <a:spcPts val="1200"/>
        </a:spcAft>
        <a:buFont typeface="Arial" panose="020B0604020202020204" pitchFamily="34" charset="0"/>
        <a:buNone/>
        <a:defRPr sz="1800" b="1" kern="1200">
          <a:solidFill>
            <a:schemeClr val="bg1"/>
          </a:solidFill>
          <a:latin typeface="+mn-lt"/>
          <a:ea typeface="+mn-ea"/>
          <a:cs typeface="+mn-cs"/>
        </a:defRPr>
      </a:lvl1pPr>
      <a:lvl2pPr marL="0" indent="0" algn="l" defTabSz="914400" rtl="0" eaLnBrk="1" latinLnBrk="0" hangingPunct="1">
        <a:lnSpc>
          <a:spcPct val="105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2pPr>
      <a:lvl3pPr marL="270000" indent="-270000" algn="l" defTabSz="914400" rtl="0" eaLnBrk="1" latinLnBrk="0" hangingPunct="1">
        <a:lnSpc>
          <a:spcPct val="105000"/>
        </a:lnSpc>
        <a:spcBef>
          <a:spcPts val="0"/>
        </a:spcBef>
        <a:buClr>
          <a:schemeClr val="accent1"/>
        </a:buClr>
        <a:buFont typeface="Arial" panose="020B0604020202020204" pitchFamily="34" charset="0"/>
        <a:buChar char="●"/>
        <a:defRPr sz="1600" kern="1200">
          <a:solidFill>
            <a:schemeClr val="bg1"/>
          </a:solidFill>
          <a:latin typeface="+mn-lt"/>
          <a:ea typeface="+mn-ea"/>
          <a:cs typeface="+mn-cs"/>
        </a:defRPr>
      </a:lvl3pPr>
      <a:lvl4pPr marL="540000" indent="-270000" algn="l" defTabSz="914400" rtl="0" eaLnBrk="1" latinLnBrk="0" hangingPunct="1">
        <a:lnSpc>
          <a:spcPct val="105000"/>
        </a:lnSpc>
        <a:spcBef>
          <a:spcPts val="0"/>
        </a:spcBef>
        <a:buClr>
          <a:schemeClr val="accent1"/>
        </a:buClr>
        <a:buFont typeface="Avenir LT Std 65 Medium" panose="020B0603020203020204" pitchFamily="34" charset="0"/>
        <a:buChar char="–"/>
        <a:defRPr sz="1600" kern="1200">
          <a:solidFill>
            <a:schemeClr val="bg1"/>
          </a:solidFill>
          <a:latin typeface="+mn-lt"/>
          <a:ea typeface="+mn-ea"/>
          <a:cs typeface="+mn-cs"/>
        </a:defRPr>
      </a:lvl4pPr>
      <a:lvl5pPr marL="810000" indent="-270000" algn="l" defTabSz="914400" rtl="0" eaLnBrk="1" latinLnBrk="0" hangingPunct="1">
        <a:lnSpc>
          <a:spcPct val="105000"/>
        </a:lnSpc>
        <a:spcBef>
          <a:spcPts val="0"/>
        </a:spcBef>
        <a:buClr>
          <a:schemeClr val="accent1"/>
        </a:buClr>
        <a:buFont typeface="Avenir LT Std 65 Medium" panose="020B0603020203020204" pitchFamily="34" charset="0"/>
        <a:buChar char="–"/>
        <a:defRPr sz="1600" kern="1200">
          <a:solidFill>
            <a:schemeClr val="bg1"/>
          </a:solidFill>
          <a:latin typeface="+mn-lt"/>
          <a:ea typeface="+mn-ea"/>
          <a:cs typeface="+mn-cs"/>
        </a:defRPr>
      </a:lvl5pPr>
      <a:lvl6pPr marL="1080000" indent="-270000" algn="l" defTabSz="914400" rtl="0" eaLnBrk="1" latinLnBrk="0" hangingPunct="1">
        <a:lnSpc>
          <a:spcPct val="105000"/>
        </a:lnSpc>
        <a:spcBef>
          <a:spcPts val="0"/>
        </a:spcBef>
        <a:buClr>
          <a:schemeClr val="accent1"/>
        </a:buClr>
        <a:buFont typeface="Avenir LT Std 65 Medium" panose="020B0603020203020204" pitchFamily="34" charset="0"/>
        <a:buChar char="–"/>
        <a:defRPr sz="1600" kern="1200">
          <a:solidFill>
            <a:schemeClr val="bg1"/>
          </a:solidFill>
          <a:latin typeface="+mn-lt"/>
          <a:ea typeface="+mn-ea"/>
          <a:cs typeface="+mn-cs"/>
        </a:defRPr>
      </a:lvl6pPr>
      <a:lvl7pPr marL="1350000" indent="-270000" algn="l" defTabSz="914400" rtl="0" eaLnBrk="1" latinLnBrk="0" hangingPunct="1">
        <a:lnSpc>
          <a:spcPct val="105000"/>
        </a:lnSpc>
        <a:spcBef>
          <a:spcPts val="0"/>
        </a:spcBef>
        <a:buClr>
          <a:schemeClr val="accent1"/>
        </a:buClr>
        <a:buFont typeface="Avenir LT Std 65 Medium" panose="020B0603020203020204" pitchFamily="34" charset="0"/>
        <a:buChar char="–"/>
        <a:defRPr sz="1600" kern="1200">
          <a:solidFill>
            <a:schemeClr val="bg1"/>
          </a:solidFill>
          <a:latin typeface="+mn-lt"/>
          <a:ea typeface="+mn-ea"/>
          <a:cs typeface="+mn-cs"/>
        </a:defRPr>
      </a:lvl7pPr>
      <a:lvl8pPr marL="1620000" indent="-270000" algn="l" defTabSz="914400" rtl="0" eaLnBrk="1" latinLnBrk="0" hangingPunct="1">
        <a:lnSpc>
          <a:spcPct val="105000"/>
        </a:lnSpc>
        <a:spcBef>
          <a:spcPts val="0"/>
        </a:spcBef>
        <a:buClr>
          <a:schemeClr val="accent1"/>
        </a:buClr>
        <a:buFont typeface="Avenir LT Std 65 Medium" panose="020B0603020203020204" pitchFamily="34" charset="0"/>
        <a:buChar char="–"/>
        <a:defRPr sz="1600" kern="1200">
          <a:solidFill>
            <a:schemeClr val="bg1"/>
          </a:solidFill>
          <a:latin typeface="+mn-lt"/>
          <a:ea typeface="+mn-ea"/>
          <a:cs typeface="+mn-cs"/>
        </a:defRPr>
      </a:lvl8pPr>
      <a:lvl9pPr marL="1890000" indent="-270000" algn="l" defTabSz="914400" rtl="0" eaLnBrk="1" latinLnBrk="0" hangingPunct="1">
        <a:lnSpc>
          <a:spcPct val="105000"/>
        </a:lnSpc>
        <a:spcBef>
          <a:spcPts val="0"/>
        </a:spcBef>
        <a:buClr>
          <a:schemeClr val="accent1"/>
        </a:buClr>
        <a:buFont typeface="Avenir LT Std 65 Medium" panose="020B0603020203020204" pitchFamily="34" charset="0"/>
        <a:buChar char="–"/>
        <a:defRPr sz="16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9E12-F980-4110-B394-FFE2B39CD4CA}"/>
              </a:ext>
            </a:extLst>
          </p:cNvPr>
          <p:cNvSpPr>
            <a:spLocks noGrp="1"/>
          </p:cNvSpPr>
          <p:nvPr>
            <p:ph type="ctrTitle"/>
          </p:nvPr>
        </p:nvSpPr>
        <p:spPr>
          <a:xfrm>
            <a:off x="719999" y="2770909"/>
            <a:ext cx="7616133" cy="1549423"/>
          </a:xfrm>
        </p:spPr>
        <p:txBody>
          <a:bodyPr/>
          <a:lstStyle/>
          <a:p>
            <a:r>
              <a:rPr lang="en-GB" sz="5400" dirty="0"/>
              <a:t>Domain-specific modelling in aerospace digital twins</a:t>
            </a:r>
          </a:p>
        </p:txBody>
      </p:sp>
      <p:sp>
        <p:nvSpPr>
          <p:cNvPr id="3" name="Subtitle 2">
            <a:extLst>
              <a:ext uri="{FF2B5EF4-FFF2-40B4-BE49-F238E27FC236}">
                <a16:creationId xmlns:a16="http://schemas.microsoft.com/office/drawing/2014/main" id="{912C596A-1895-4FC2-B350-81F64868DB8F}"/>
              </a:ext>
            </a:extLst>
          </p:cNvPr>
          <p:cNvSpPr>
            <a:spLocks noGrp="1"/>
          </p:cNvSpPr>
          <p:nvPr>
            <p:ph type="subTitle" idx="1"/>
          </p:nvPr>
        </p:nvSpPr>
        <p:spPr/>
        <p:txBody>
          <a:bodyPr/>
          <a:lstStyle/>
          <a:p>
            <a:r>
              <a:rPr lang="en-GB" dirty="0" err="1"/>
              <a:t>MDENet</a:t>
            </a:r>
            <a:r>
              <a:rPr lang="en-GB" dirty="0"/>
              <a:t> 2023</a:t>
            </a:r>
          </a:p>
        </p:txBody>
      </p:sp>
      <p:sp>
        <p:nvSpPr>
          <p:cNvPr id="6" name="Subtitle 2">
            <a:extLst>
              <a:ext uri="{FF2B5EF4-FFF2-40B4-BE49-F238E27FC236}">
                <a16:creationId xmlns:a16="http://schemas.microsoft.com/office/drawing/2014/main" id="{ECB66369-C04C-1797-B61B-D6A7CC27D057}"/>
              </a:ext>
            </a:extLst>
          </p:cNvPr>
          <p:cNvSpPr txBox="1">
            <a:spLocks/>
          </p:cNvSpPr>
          <p:nvPr/>
        </p:nvSpPr>
        <p:spPr bwMode="gray">
          <a:xfrm>
            <a:off x="720000" y="5405035"/>
            <a:ext cx="7704000" cy="2520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bg1"/>
                </a:solidFill>
                <a:latin typeface="+mj-lt"/>
                <a:ea typeface="+mn-ea"/>
                <a:cs typeface="+mn-cs"/>
              </a:defRPr>
            </a:lvl1pPr>
            <a:lvl2pPr marL="457200" indent="0" algn="ctr" defTabSz="914400" rtl="0" eaLnBrk="1" latinLnBrk="0" hangingPunct="1">
              <a:lnSpc>
                <a:spcPct val="105000"/>
              </a:lnSpc>
              <a:spcBef>
                <a:spcPts val="600"/>
              </a:spcBef>
              <a:spcAft>
                <a:spcPts val="600"/>
              </a:spcAft>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5000"/>
              </a:lnSpc>
              <a:spcBef>
                <a:spcPts val="0"/>
              </a:spcBef>
              <a:buClr>
                <a:schemeClr val="accent1"/>
              </a:buClr>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5000"/>
              </a:lnSpc>
              <a:spcBef>
                <a:spcPts val="0"/>
              </a:spcBef>
              <a:buClr>
                <a:schemeClr val="accent1"/>
              </a:buClr>
              <a:buFont typeface="Avenir LT Std 65 Medium" panose="020B0603020203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105000"/>
              </a:lnSpc>
              <a:spcBef>
                <a:spcPts val="0"/>
              </a:spcBef>
              <a:buClr>
                <a:schemeClr val="accent1"/>
              </a:buClr>
              <a:buFont typeface="Avenir LT Std 65 Medium" panose="020B0603020203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105000"/>
              </a:lnSpc>
              <a:spcBef>
                <a:spcPts val="0"/>
              </a:spcBef>
              <a:buClr>
                <a:schemeClr val="accent1"/>
              </a:buClr>
              <a:buFont typeface="Avenir LT Std 65 Medium" panose="020B0603020203020204" pitchFamily="34" charset="0"/>
              <a:buNone/>
              <a:defRPr sz="1600" kern="1200">
                <a:solidFill>
                  <a:schemeClr val="bg1"/>
                </a:solidFill>
                <a:latin typeface="+mn-lt"/>
                <a:ea typeface="+mn-ea"/>
                <a:cs typeface="+mn-cs"/>
              </a:defRPr>
            </a:lvl6pPr>
            <a:lvl7pPr marL="2743200" indent="0" algn="ctr" defTabSz="914400" rtl="0" eaLnBrk="1" latinLnBrk="0" hangingPunct="1">
              <a:lnSpc>
                <a:spcPct val="105000"/>
              </a:lnSpc>
              <a:spcBef>
                <a:spcPts val="0"/>
              </a:spcBef>
              <a:buClr>
                <a:schemeClr val="accent1"/>
              </a:buClr>
              <a:buFont typeface="Avenir LT Std 65 Medium" panose="020B0603020203020204" pitchFamily="34" charset="0"/>
              <a:buNone/>
              <a:defRPr sz="1600" kern="1200">
                <a:solidFill>
                  <a:schemeClr val="bg1"/>
                </a:solidFill>
                <a:latin typeface="+mn-lt"/>
                <a:ea typeface="+mn-ea"/>
                <a:cs typeface="+mn-cs"/>
              </a:defRPr>
            </a:lvl7pPr>
            <a:lvl8pPr marL="3200400" indent="0" algn="ctr" defTabSz="914400" rtl="0" eaLnBrk="1" latinLnBrk="0" hangingPunct="1">
              <a:lnSpc>
                <a:spcPct val="105000"/>
              </a:lnSpc>
              <a:spcBef>
                <a:spcPts val="0"/>
              </a:spcBef>
              <a:buClr>
                <a:schemeClr val="accent1"/>
              </a:buClr>
              <a:buFont typeface="Avenir LT Std 65 Medium" panose="020B0603020203020204" pitchFamily="34" charset="0"/>
              <a:buNone/>
              <a:defRPr sz="1600" kern="1200">
                <a:solidFill>
                  <a:schemeClr val="bg1"/>
                </a:solidFill>
                <a:latin typeface="+mn-lt"/>
                <a:ea typeface="+mn-ea"/>
                <a:cs typeface="+mn-cs"/>
              </a:defRPr>
            </a:lvl8pPr>
            <a:lvl9pPr marL="3657600" indent="0" algn="ctr" defTabSz="914400" rtl="0" eaLnBrk="1" latinLnBrk="0" hangingPunct="1">
              <a:lnSpc>
                <a:spcPct val="105000"/>
              </a:lnSpc>
              <a:spcBef>
                <a:spcPts val="0"/>
              </a:spcBef>
              <a:buClr>
                <a:schemeClr val="accent1"/>
              </a:buClr>
              <a:buFont typeface="Avenir LT Std 65 Medium" panose="020B0603020203020204" pitchFamily="34" charset="0"/>
              <a:buNone/>
              <a:defRPr sz="1600" kern="1200">
                <a:solidFill>
                  <a:schemeClr val="bg1"/>
                </a:solidFill>
                <a:latin typeface="+mn-lt"/>
                <a:ea typeface="+mn-ea"/>
                <a:cs typeface="+mn-cs"/>
              </a:defRPr>
            </a:lvl9pPr>
          </a:lstStyle>
          <a:p>
            <a:r>
              <a:rPr lang="en-GB" dirty="0"/>
              <a:t>Simon Miles</a:t>
            </a:r>
          </a:p>
        </p:txBody>
      </p:sp>
    </p:spTree>
    <p:extLst>
      <p:ext uri="{BB962C8B-B14F-4D97-AF65-F5344CB8AC3E}">
        <p14:creationId xmlns:p14="http://schemas.microsoft.com/office/powerpoint/2010/main" val="2614885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Aerogility scenario creation as DSML</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1015663"/>
          </a:xfrm>
          <a:prstGeom prst="rect">
            <a:avLst/>
          </a:prstGeom>
          <a:noFill/>
        </p:spPr>
        <p:txBody>
          <a:bodyPr wrap="square" rtlCol="0">
            <a:spAutoFit/>
          </a:bodyPr>
          <a:lstStyle/>
          <a:p>
            <a:r>
              <a:rPr lang="en-GB" sz="2000" b="1" dirty="0">
                <a:solidFill>
                  <a:schemeClr val="accent1"/>
                </a:solidFill>
              </a:rPr>
              <a:t>Semantics</a:t>
            </a:r>
          </a:p>
          <a:p>
            <a:pPr marL="342900" indent="-342900">
              <a:buFont typeface="Arial" panose="020B0604020202020204" pitchFamily="34" charset="0"/>
              <a:buChar char="•"/>
            </a:pPr>
            <a:r>
              <a:rPr lang="en-GB" sz="2000" dirty="0">
                <a:solidFill>
                  <a:schemeClr val="bg1"/>
                </a:solidFill>
              </a:rPr>
              <a:t>Flexibility of language allows invalid combined configurations</a:t>
            </a:r>
          </a:p>
          <a:p>
            <a:pPr marL="342900" indent="-342900">
              <a:spcAft>
                <a:spcPts val="1200"/>
              </a:spcAft>
              <a:buFont typeface="Arial" panose="020B0604020202020204" pitchFamily="34" charset="0"/>
              <a:buChar char="•"/>
            </a:pPr>
            <a:r>
              <a:rPr lang="en-GB" sz="2000" dirty="0">
                <a:solidFill>
                  <a:schemeClr val="bg1"/>
                </a:solidFill>
              </a:rPr>
              <a:t>Validation of scenario before execution</a:t>
            </a:r>
          </a:p>
        </p:txBody>
      </p:sp>
      <p:pic>
        <p:nvPicPr>
          <p:cNvPr id="6" name="Picture 5">
            <a:extLst>
              <a:ext uri="{FF2B5EF4-FFF2-40B4-BE49-F238E27FC236}">
                <a16:creationId xmlns:a16="http://schemas.microsoft.com/office/drawing/2014/main" id="{8BBF9939-515A-7F78-4197-07DD09A47791}"/>
              </a:ext>
            </a:extLst>
          </p:cNvPr>
          <p:cNvPicPr>
            <a:picLocks noChangeAspect="1"/>
          </p:cNvPicPr>
          <p:nvPr/>
        </p:nvPicPr>
        <p:blipFill>
          <a:blip r:embed="rId2"/>
          <a:stretch>
            <a:fillRect/>
          </a:stretch>
        </p:blipFill>
        <p:spPr>
          <a:xfrm>
            <a:off x="0" y="2764241"/>
            <a:ext cx="9144000" cy="3128211"/>
          </a:xfrm>
          <a:prstGeom prst="rect">
            <a:avLst/>
          </a:prstGeom>
        </p:spPr>
      </p:pic>
      <p:pic>
        <p:nvPicPr>
          <p:cNvPr id="8" name="Picture 7">
            <a:extLst>
              <a:ext uri="{FF2B5EF4-FFF2-40B4-BE49-F238E27FC236}">
                <a16:creationId xmlns:a16="http://schemas.microsoft.com/office/drawing/2014/main" id="{E1B22F83-57BD-83CB-ABCB-8DDB725A2293}"/>
              </a:ext>
            </a:extLst>
          </p:cNvPr>
          <p:cNvPicPr>
            <a:picLocks noChangeAspect="1"/>
          </p:cNvPicPr>
          <p:nvPr/>
        </p:nvPicPr>
        <p:blipFill>
          <a:blip r:embed="rId3"/>
          <a:stretch>
            <a:fillRect/>
          </a:stretch>
        </p:blipFill>
        <p:spPr>
          <a:xfrm>
            <a:off x="2485096" y="5939231"/>
            <a:ext cx="6658904" cy="485843"/>
          </a:xfrm>
          <a:prstGeom prst="rect">
            <a:avLst/>
          </a:prstGeom>
        </p:spPr>
      </p:pic>
      <p:sp>
        <p:nvSpPr>
          <p:cNvPr id="3" name="Rectangle 2">
            <a:extLst>
              <a:ext uri="{FF2B5EF4-FFF2-40B4-BE49-F238E27FC236}">
                <a16:creationId xmlns:a16="http://schemas.microsoft.com/office/drawing/2014/main" id="{0D3DFBEC-934E-09D6-9A64-FB2C4E263213}"/>
              </a:ext>
            </a:extLst>
          </p:cNvPr>
          <p:cNvSpPr/>
          <p:nvPr/>
        </p:nvSpPr>
        <p:spPr>
          <a:xfrm>
            <a:off x="3571943" y="33050"/>
            <a:ext cx="5511393" cy="37513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1: Flexibility for non-technical users</a:t>
            </a:r>
          </a:p>
        </p:txBody>
      </p:sp>
    </p:spTree>
    <p:extLst>
      <p:ext uri="{BB962C8B-B14F-4D97-AF65-F5344CB8AC3E}">
        <p14:creationId xmlns:p14="http://schemas.microsoft.com/office/powerpoint/2010/main" val="1977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17360308-0B4D-B218-9D52-07AD7DAF037C}"/>
              </a:ext>
            </a:extLst>
          </p:cNvPr>
          <p:cNvSpPr/>
          <p:nvPr/>
        </p:nvSpPr>
        <p:spPr>
          <a:xfrm>
            <a:off x="205273" y="1334278"/>
            <a:ext cx="8828350" cy="3967042"/>
          </a:xfrm>
          <a:prstGeom prst="round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100"/>
          </a:p>
        </p:txBody>
      </p:sp>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What value can models bring?</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3" name="TextBox 2">
            <a:extLst>
              <a:ext uri="{FF2B5EF4-FFF2-40B4-BE49-F238E27FC236}">
                <a16:creationId xmlns:a16="http://schemas.microsoft.com/office/drawing/2014/main" id="{51F7252B-C751-61AA-DDF4-1C864DEDBDEC}"/>
              </a:ext>
            </a:extLst>
          </p:cNvPr>
          <p:cNvSpPr txBox="1"/>
          <p:nvPr/>
        </p:nvSpPr>
        <p:spPr>
          <a:xfrm>
            <a:off x="340767" y="1518891"/>
            <a:ext cx="1173976" cy="507831"/>
          </a:xfrm>
          <a:prstGeom prst="rect">
            <a:avLst/>
          </a:prstGeom>
          <a:noFill/>
        </p:spPr>
        <p:txBody>
          <a:bodyPr wrap="none" rtlCol="0">
            <a:spAutoFit/>
          </a:bodyPr>
          <a:lstStyle/>
          <a:p>
            <a:r>
              <a:rPr lang="en-GB" sz="2700" dirty="0">
                <a:solidFill>
                  <a:srgbClr val="FF0000"/>
                </a:solidFill>
              </a:rPr>
              <a:t>Predict</a:t>
            </a:r>
          </a:p>
        </p:txBody>
      </p:sp>
      <p:sp>
        <p:nvSpPr>
          <p:cNvPr id="5" name="TextBox 4">
            <a:extLst>
              <a:ext uri="{FF2B5EF4-FFF2-40B4-BE49-F238E27FC236}">
                <a16:creationId xmlns:a16="http://schemas.microsoft.com/office/drawing/2014/main" id="{51BA0322-0B5D-2656-13FE-311A5C18B65F}"/>
              </a:ext>
            </a:extLst>
          </p:cNvPr>
          <p:cNvSpPr txBox="1"/>
          <p:nvPr/>
        </p:nvSpPr>
        <p:spPr>
          <a:xfrm>
            <a:off x="340767" y="2527586"/>
            <a:ext cx="1191352" cy="507831"/>
          </a:xfrm>
          <a:prstGeom prst="rect">
            <a:avLst/>
          </a:prstGeom>
          <a:noFill/>
        </p:spPr>
        <p:txBody>
          <a:bodyPr wrap="none" rtlCol="0">
            <a:spAutoFit/>
          </a:bodyPr>
          <a:lstStyle/>
          <a:p>
            <a:r>
              <a:rPr lang="en-GB" sz="2700" dirty="0">
                <a:solidFill>
                  <a:schemeClr val="accent1">
                    <a:lumMod val="75000"/>
                  </a:schemeClr>
                </a:solidFill>
              </a:rPr>
              <a:t>Explain</a:t>
            </a:r>
          </a:p>
        </p:txBody>
      </p:sp>
      <p:sp>
        <p:nvSpPr>
          <p:cNvPr id="6" name="TextBox 5">
            <a:extLst>
              <a:ext uri="{FF2B5EF4-FFF2-40B4-BE49-F238E27FC236}">
                <a16:creationId xmlns:a16="http://schemas.microsoft.com/office/drawing/2014/main" id="{8F1A7EA0-8BF9-70F1-24C4-4AED774A4F3A}"/>
              </a:ext>
            </a:extLst>
          </p:cNvPr>
          <p:cNvSpPr txBox="1"/>
          <p:nvPr/>
        </p:nvSpPr>
        <p:spPr>
          <a:xfrm>
            <a:off x="7564845" y="1646176"/>
            <a:ext cx="1234890" cy="507831"/>
          </a:xfrm>
          <a:prstGeom prst="rect">
            <a:avLst/>
          </a:prstGeom>
          <a:noFill/>
        </p:spPr>
        <p:txBody>
          <a:bodyPr wrap="none" rtlCol="0">
            <a:spAutoFit/>
          </a:bodyPr>
          <a:lstStyle/>
          <a:p>
            <a:r>
              <a:rPr lang="en-GB" sz="2700" dirty="0">
                <a:solidFill>
                  <a:schemeClr val="accent6">
                    <a:lumMod val="75000"/>
                  </a:schemeClr>
                </a:solidFill>
              </a:rPr>
              <a:t>Explore</a:t>
            </a:r>
          </a:p>
        </p:txBody>
      </p:sp>
      <p:sp>
        <p:nvSpPr>
          <p:cNvPr id="7" name="TextBox 6">
            <a:extLst>
              <a:ext uri="{FF2B5EF4-FFF2-40B4-BE49-F238E27FC236}">
                <a16:creationId xmlns:a16="http://schemas.microsoft.com/office/drawing/2014/main" id="{BB268BC5-533F-5E5F-C45A-618D942FD17E}"/>
              </a:ext>
            </a:extLst>
          </p:cNvPr>
          <p:cNvSpPr txBox="1"/>
          <p:nvPr/>
        </p:nvSpPr>
        <p:spPr>
          <a:xfrm>
            <a:off x="5380918" y="2112347"/>
            <a:ext cx="3209918" cy="507831"/>
          </a:xfrm>
          <a:prstGeom prst="rect">
            <a:avLst/>
          </a:prstGeom>
          <a:noFill/>
        </p:spPr>
        <p:txBody>
          <a:bodyPr wrap="none" rtlCol="0">
            <a:spAutoFit/>
          </a:bodyPr>
          <a:lstStyle/>
          <a:p>
            <a:r>
              <a:rPr lang="en-GB" sz="2700" dirty="0">
                <a:solidFill>
                  <a:schemeClr val="accent6">
                    <a:lumMod val="50000"/>
                  </a:schemeClr>
                </a:solidFill>
              </a:rPr>
              <a:t>Generate Hypotheses</a:t>
            </a:r>
          </a:p>
        </p:txBody>
      </p:sp>
      <p:sp>
        <p:nvSpPr>
          <p:cNvPr id="8" name="Rectangle 7">
            <a:extLst>
              <a:ext uri="{FF2B5EF4-FFF2-40B4-BE49-F238E27FC236}">
                <a16:creationId xmlns:a16="http://schemas.microsoft.com/office/drawing/2014/main" id="{3356519F-BCC2-5C16-B4B2-63A97C95CF07}"/>
              </a:ext>
            </a:extLst>
          </p:cNvPr>
          <p:cNvSpPr/>
          <p:nvPr/>
        </p:nvSpPr>
        <p:spPr>
          <a:xfrm>
            <a:off x="4951057" y="3035343"/>
            <a:ext cx="3588868" cy="507831"/>
          </a:xfrm>
          <a:prstGeom prst="rect">
            <a:avLst/>
          </a:prstGeom>
        </p:spPr>
        <p:txBody>
          <a:bodyPr wrap="none">
            <a:spAutoFit/>
          </a:bodyPr>
          <a:lstStyle/>
          <a:p>
            <a:r>
              <a:rPr lang="en-GB" sz="2700" dirty="0">
                <a:solidFill>
                  <a:srgbClr val="92D050"/>
                </a:solidFill>
              </a:rPr>
              <a:t>Discover New Questions</a:t>
            </a:r>
          </a:p>
        </p:txBody>
      </p:sp>
      <p:sp>
        <p:nvSpPr>
          <p:cNvPr id="10" name="TextBox 9">
            <a:extLst>
              <a:ext uri="{FF2B5EF4-FFF2-40B4-BE49-F238E27FC236}">
                <a16:creationId xmlns:a16="http://schemas.microsoft.com/office/drawing/2014/main" id="{D25B172B-403F-7DBF-939B-4158B07349A5}"/>
              </a:ext>
            </a:extLst>
          </p:cNvPr>
          <p:cNvSpPr txBox="1"/>
          <p:nvPr/>
        </p:nvSpPr>
        <p:spPr>
          <a:xfrm>
            <a:off x="340767" y="3996314"/>
            <a:ext cx="3762312" cy="507831"/>
          </a:xfrm>
          <a:prstGeom prst="rect">
            <a:avLst/>
          </a:prstGeom>
          <a:noFill/>
        </p:spPr>
        <p:txBody>
          <a:bodyPr wrap="none" rtlCol="0">
            <a:spAutoFit/>
          </a:bodyPr>
          <a:lstStyle/>
          <a:p>
            <a:r>
              <a:rPr lang="en-GB" sz="2700" dirty="0">
                <a:solidFill>
                  <a:schemeClr val="accent5">
                    <a:lumMod val="75000"/>
                  </a:schemeClr>
                </a:solidFill>
              </a:rPr>
              <a:t>Illuminate Core Dynamics</a:t>
            </a:r>
          </a:p>
        </p:txBody>
      </p:sp>
      <p:sp>
        <p:nvSpPr>
          <p:cNvPr id="11" name="TextBox 10">
            <a:extLst>
              <a:ext uri="{FF2B5EF4-FFF2-40B4-BE49-F238E27FC236}">
                <a16:creationId xmlns:a16="http://schemas.microsoft.com/office/drawing/2014/main" id="{F6578768-1232-EE32-AFCC-780946CAC004}"/>
              </a:ext>
            </a:extLst>
          </p:cNvPr>
          <p:cNvSpPr txBox="1"/>
          <p:nvPr/>
        </p:nvSpPr>
        <p:spPr>
          <a:xfrm>
            <a:off x="340767" y="4504145"/>
            <a:ext cx="3885359" cy="507831"/>
          </a:xfrm>
          <a:prstGeom prst="rect">
            <a:avLst/>
          </a:prstGeom>
          <a:noFill/>
        </p:spPr>
        <p:txBody>
          <a:bodyPr wrap="none" rtlCol="0">
            <a:spAutoFit/>
          </a:bodyPr>
          <a:lstStyle/>
          <a:p>
            <a:r>
              <a:rPr lang="en-GB" sz="2700" dirty="0">
                <a:solidFill>
                  <a:srgbClr val="7030A0"/>
                </a:solidFill>
              </a:rPr>
              <a:t>Characterise Uncertainties</a:t>
            </a:r>
          </a:p>
        </p:txBody>
      </p:sp>
      <p:sp>
        <p:nvSpPr>
          <p:cNvPr id="12" name="TextBox 11">
            <a:extLst>
              <a:ext uri="{FF2B5EF4-FFF2-40B4-BE49-F238E27FC236}">
                <a16:creationId xmlns:a16="http://schemas.microsoft.com/office/drawing/2014/main" id="{B9249972-7F9A-EC93-2952-E5257F27C099}"/>
              </a:ext>
            </a:extLst>
          </p:cNvPr>
          <p:cNvSpPr txBox="1"/>
          <p:nvPr/>
        </p:nvSpPr>
        <p:spPr>
          <a:xfrm>
            <a:off x="340767" y="3518577"/>
            <a:ext cx="3370153" cy="507831"/>
          </a:xfrm>
          <a:prstGeom prst="rect">
            <a:avLst/>
          </a:prstGeom>
          <a:noFill/>
        </p:spPr>
        <p:txBody>
          <a:bodyPr wrap="none" rtlCol="0">
            <a:spAutoFit/>
          </a:bodyPr>
          <a:lstStyle/>
          <a:p>
            <a:r>
              <a:rPr lang="en-GB" sz="2700" dirty="0">
                <a:solidFill>
                  <a:schemeClr val="tx2">
                    <a:lumMod val="60000"/>
                    <a:lumOff val="40000"/>
                  </a:schemeClr>
                </a:solidFill>
              </a:rPr>
              <a:t>Education and Training</a:t>
            </a:r>
          </a:p>
        </p:txBody>
      </p:sp>
      <p:sp>
        <p:nvSpPr>
          <p:cNvPr id="13" name="TextBox 12">
            <a:extLst>
              <a:ext uri="{FF2B5EF4-FFF2-40B4-BE49-F238E27FC236}">
                <a16:creationId xmlns:a16="http://schemas.microsoft.com/office/drawing/2014/main" id="{FDB1059B-89A9-A325-0E43-D60AD973629F}"/>
              </a:ext>
            </a:extLst>
          </p:cNvPr>
          <p:cNvSpPr txBox="1"/>
          <p:nvPr/>
        </p:nvSpPr>
        <p:spPr>
          <a:xfrm>
            <a:off x="5361490" y="3967685"/>
            <a:ext cx="3229346" cy="507831"/>
          </a:xfrm>
          <a:prstGeom prst="rect">
            <a:avLst/>
          </a:prstGeom>
          <a:noFill/>
        </p:spPr>
        <p:txBody>
          <a:bodyPr wrap="none" rtlCol="0">
            <a:spAutoFit/>
          </a:bodyPr>
          <a:lstStyle/>
          <a:p>
            <a:r>
              <a:rPr lang="en-GB" sz="2700" dirty="0">
                <a:solidFill>
                  <a:schemeClr val="accent4">
                    <a:lumMod val="75000"/>
                  </a:schemeClr>
                </a:solidFill>
              </a:rPr>
              <a:t>Guide Data Collection</a:t>
            </a:r>
          </a:p>
        </p:txBody>
      </p:sp>
      <p:sp>
        <p:nvSpPr>
          <p:cNvPr id="14" name="TextBox 13">
            <a:extLst>
              <a:ext uri="{FF2B5EF4-FFF2-40B4-BE49-F238E27FC236}">
                <a16:creationId xmlns:a16="http://schemas.microsoft.com/office/drawing/2014/main" id="{20C5369D-0792-5C2E-B93C-D0AFE7717561}"/>
              </a:ext>
            </a:extLst>
          </p:cNvPr>
          <p:cNvSpPr txBox="1"/>
          <p:nvPr/>
        </p:nvSpPr>
        <p:spPr>
          <a:xfrm>
            <a:off x="332079" y="2025492"/>
            <a:ext cx="3338093" cy="507831"/>
          </a:xfrm>
          <a:prstGeom prst="rect">
            <a:avLst/>
          </a:prstGeom>
          <a:noFill/>
        </p:spPr>
        <p:txBody>
          <a:bodyPr wrap="none" rtlCol="0">
            <a:spAutoFit/>
          </a:bodyPr>
          <a:lstStyle/>
          <a:p>
            <a:r>
              <a:rPr lang="en-GB" sz="2700" dirty="0">
                <a:solidFill>
                  <a:schemeClr val="accent2">
                    <a:lumMod val="60000"/>
                    <a:lumOff val="40000"/>
                  </a:schemeClr>
                </a:solidFill>
              </a:rPr>
              <a:t>Optimise Performance</a:t>
            </a:r>
          </a:p>
        </p:txBody>
      </p:sp>
      <p:sp>
        <p:nvSpPr>
          <p:cNvPr id="15" name="TextBox 14">
            <a:extLst>
              <a:ext uri="{FF2B5EF4-FFF2-40B4-BE49-F238E27FC236}">
                <a16:creationId xmlns:a16="http://schemas.microsoft.com/office/drawing/2014/main" id="{A9C92CA8-D038-451F-C281-E34011D72DAD}"/>
              </a:ext>
            </a:extLst>
          </p:cNvPr>
          <p:cNvSpPr txBox="1"/>
          <p:nvPr/>
        </p:nvSpPr>
        <p:spPr>
          <a:xfrm>
            <a:off x="4080082" y="2527585"/>
            <a:ext cx="4389407" cy="507831"/>
          </a:xfrm>
          <a:prstGeom prst="rect">
            <a:avLst/>
          </a:prstGeom>
          <a:noFill/>
        </p:spPr>
        <p:txBody>
          <a:bodyPr wrap="none" rtlCol="0">
            <a:spAutoFit/>
          </a:bodyPr>
          <a:lstStyle/>
          <a:p>
            <a:r>
              <a:rPr lang="en-GB" sz="2700" dirty="0">
                <a:solidFill>
                  <a:schemeClr val="accent6">
                    <a:lumMod val="60000"/>
                    <a:lumOff val="40000"/>
                  </a:schemeClr>
                </a:solidFill>
              </a:rPr>
              <a:t>Provide a Locus for Discussion</a:t>
            </a:r>
          </a:p>
        </p:txBody>
      </p:sp>
      <p:sp>
        <p:nvSpPr>
          <p:cNvPr id="16" name="TextBox 15">
            <a:extLst>
              <a:ext uri="{FF2B5EF4-FFF2-40B4-BE49-F238E27FC236}">
                <a16:creationId xmlns:a16="http://schemas.microsoft.com/office/drawing/2014/main" id="{D468C92E-C9BF-02AC-D9A6-7B730C5A81AF}"/>
              </a:ext>
            </a:extLst>
          </p:cNvPr>
          <p:cNvSpPr txBox="1"/>
          <p:nvPr/>
        </p:nvSpPr>
        <p:spPr>
          <a:xfrm>
            <a:off x="4254632" y="3515955"/>
            <a:ext cx="4248535" cy="507831"/>
          </a:xfrm>
          <a:prstGeom prst="rect">
            <a:avLst/>
          </a:prstGeom>
          <a:noFill/>
        </p:spPr>
        <p:txBody>
          <a:bodyPr wrap="none" rtlCol="0">
            <a:spAutoFit/>
          </a:bodyPr>
          <a:lstStyle/>
          <a:p>
            <a:r>
              <a:rPr lang="en-GB" sz="2700" dirty="0">
                <a:solidFill>
                  <a:srgbClr val="00B0F0"/>
                </a:solidFill>
              </a:rPr>
              <a:t>Challenge Prevailing Wisdom</a:t>
            </a:r>
          </a:p>
        </p:txBody>
      </p:sp>
      <p:sp>
        <p:nvSpPr>
          <p:cNvPr id="17" name="TextBox 16">
            <a:extLst>
              <a:ext uri="{FF2B5EF4-FFF2-40B4-BE49-F238E27FC236}">
                <a16:creationId xmlns:a16="http://schemas.microsoft.com/office/drawing/2014/main" id="{877C2429-3924-15A7-58A8-3AECF5B746E2}"/>
              </a:ext>
            </a:extLst>
          </p:cNvPr>
          <p:cNvSpPr txBox="1"/>
          <p:nvPr/>
        </p:nvSpPr>
        <p:spPr>
          <a:xfrm>
            <a:off x="340767" y="3025950"/>
            <a:ext cx="2760949" cy="507831"/>
          </a:xfrm>
          <a:prstGeom prst="rect">
            <a:avLst/>
          </a:prstGeom>
          <a:noFill/>
        </p:spPr>
        <p:txBody>
          <a:bodyPr wrap="none" rtlCol="0">
            <a:spAutoFit/>
          </a:bodyPr>
          <a:lstStyle/>
          <a:p>
            <a:r>
              <a:rPr lang="en-GB" sz="2700" dirty="0">
                <a:solidFill>
                  <a:schemeClr val="accent5">
                    <a:lumMod val="60000"/>
                    <a:lumOff val="40000"/>
                  </a:schemeClr>
                </a:solidFill>
              </a:rPr>
              <a:t>Structure Thinking</a:t>
            </a:r>
          </a:p>
        </p:txBody>
      </p:sp>
      <p:sp>
        <p:nvSpPr>
          <p:cNvPr id="18" name="TextBox 17">
            <a:extLst>
              <a:ext uri="{FF2B5EF4-FFF2-40B4-BE49-F238E27FC236}">
                <a16:creationId xmlns:a16="http://schemas.microsoft.com/office/drawing/2014/main" id="{701BC333-4F33-4C4C-0AC9-23028EF6D9FD}"/>
              </a:ext>
            </a:extLst>
          </p:cNvPr>
          <p:cNvSpPr txBox="1"/>
          <p:nvPr/>
        </p:nvSpPr>
        <p:spPr>
          <a:xfrm>
            <a:off x="1875894" y="5311154"/>
            <a:ext cx="7157729" cy="307777"/>
          </a:xfrm>
          <a:prstGeom prst="rect">
            <a:avLst/>
          </a:prstGeom>
          <a:noFill/>
        </p:spPr>
        <p:txBody>
          <a:bodyPr wrap="none" rtlCol="0">
            <a:spAutoFit/>
          </a:bodyPr>
          <a:lstStyle/>
          <a:p>
            <a:r>
              <a:rPr lang="en-GB" sz="1400" dirty="0">
                <a:solidFill>
                  <a:schemeClr val="bg1"/>
                </a:solidFill>
              </a:rPr>
              <a:t>Epstein J. 2008. Why model? </a:t>
            </a:r>
            <a:r>
              <a:rPr lang="en-GB" sz="1400" i="1" dirty="0">
                <a:solidFill>
                  <a:schemeClr val="bg1"/>
                </a:solidFill>
              </a:rPr>
              <a:t>Journal of Artificial Societies and Social Simulation. </a:t>
            </a:r>
            <a:r>
              <a:rPr lang="en-GB" sz="1400" dirty="0">
                <a:solidFill>
                  <a:schemeClr val="bg1"/>
                </a:solidFill>
              </a:rPr>
              <a:t>11(4)</a:t>
            </a:r>
          </a:p>
        </p:txBody>
      </p:sp>
      <p:sp>
        <p:nvSpPr>
          <p:cNvPr id="9" name="Rectangle 8">
            <a:extLst>
              <a:ext uri="{FF2B5EF4-FFF2-40B4-BE49-F238E27FC236}">
                <a16:creationId xmlns:a16="http://schemas.microsoft.com/office/drawing/2014/main" id="{05A1DE0A-66E8-9F47-E931-496509EFF5BA}"/>
              </a:ext>
            </a:extLst>
          </p:cNvPr>
          <p:cNvSpPr/>
          <p:nvPr/>
        </p:nvSpPr>
        <p:spPr>
          <a:xfrm>
            <a:off x="3571943" y="33050"/>
            <a:ext cx="5511393" cy="375133"/>
          </a:xfrm>
          <a:prstGeom prst="rect">
            <a:avLst/>
          </a:prstGeom>
          <a:solidFill>
            <a:schemeClr val="accent2">
              <a:lumMod val="75000"/>
              <a:lumOff val="25000"/>
            </a:schemeClr>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2: Planning and forecasting</a:t>
            </a:r>
          </a:p>
        </p:txBody>
      </p:sp>
    </p:spTree>
    <p:extLst>
      <p:ext uri="{BB962C8B-B14F-4D97-AF65-F5344CB8AC3E}">
        <p14:creationId xmlns:p14="http://schemas.microsoft.com/office/powerpoint/2010/main" val="26896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Execution contexts</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1015663"/>
          </a:xfrm>
          <a:prstGeom prst="rect">
            <a:avLst/>
          </a:prstGeom>
          <a:noFill/>
        </p:spPr>
        <p:txBody>
          <a:bodyPr wrap="square" rtlCol="0">
            <a:spAutoFit/>
          </a:bodyPr>
          <a:lstStyle/>
          <a:p>
            <a:r>
              <a:rPr lang="en-GB" sz="2000" dirty="0">
                <a:solidFill>
                  <a:schemeClr val="bg1"/>
                </a:solidFill>
              </a:rPr>
              <a:t>One language compiled to two alternative executions</a:t>
            </a:r>
          </a:p>
          <a:p>
            <a:pPr marL="342900" indent="-342900">
              <a:buFont typeface="Arial" panose="020B0604020202020204" pitchFamily="34" charset="0"/>
              <a:buChar char="•"/>
            </a:pPr>
            <a:r>
              <a:rPr lang="en-GB" sz="2000" b="1" dirty="0">
                <a:solidFill>
                  <a:schemeClr val="accent1"/>
                </a:solidFill>
              </a:rPr>
              <a:t>Scheduling</a:t>
            </a:r>
            <a:r>
              <a:rPr lang="en-GB" sz="2000" dirty="0">
                <a:solidFill>
                  <a:schemeClr val="bg1"/>
                </a:solidFill>
              </a:rPr>
              <a:t>: What is the best plan I could follow given constraints?</a:t>
            </a:r>
          </a:p>
          <a:p>
            <a:pPr marL="342900" indent="-342900">
              <a:spcAft>
                <a:spcPts val="1200"/>
              </a:spcAft>
              <a:buFont typeface="Arial" panose="020B0604020202020204" pitchFamily="34" charset="0"/>
              <a:buChar char="•"/>
            </a:pPr>
            <a:r>
              <a:rPr lang="en-GB" sz="2000" b="1" dirty="0">
                <a:solidFill>
                  <a:schemeClr val="accent1"/>
                </a:solidFill>
              </a:rPr>
              <a:t>Forecasting</a:t>
            </a:r>
            <a:r>
              <a:rPr lang="en-GB" sz="2000" dirty="0">
                <a:solidFill>
                  <a:schemeClr val="bg1"/>
                </a:solidFill>
              </a:rPr>
              <a:t>: What will realistically occur given a plan/strategy?</a:t>
            </a:r>
          </a:p>
        </p:txBody>
      </p:sp>
      <p:pic>
        <p:nvPicPr>
          <p:cNvPr id="5" name="Picture 4">
            <a:extLst>
              <a:ext uri="{FF2B5EF4-FFF2-40B4-BE49-F238E27FC236}">
                <a16:creationId xmlns:a16="http://schemas.microsoft.com/office/drawing/2014/main" id="{72574096-C335-93D5-ACA4-9ADD2CF5A561}"/>
              </a:ext>
            </a:extLst>
          </p:cNvPr>
          <p:cNvPicPr>
            <a:picLocks noChangeAspect="1"/>
          </p:cNvPicPr>
          <p:nvPr/>
        </p:nvPicPr>
        <p:blipFill>
          <a:blip r:embed="rId2"/>
          <a:stretch>
            <a:fillRect/>
          </a:stretch>
        </p:blipFill>
        <p:spPr>
          <a:xfrm>
            <a:off x="0" y="2692323"/>
            <a:ext cx="9144000" cy="3556000"/>
          </a:xfrm>
          <a:prstGeom prst="rect">
            <a:avLst/>
          </a:prstGeom>
        </p:spPr>
      </p:pic>
      <p:sp>
        <p:nvSpPr>
          <p:cNvPr id="3" name="Rectangle 2">
            <a:extLst>
              <a:ext uri="{FF2B5EF4-FFF2-40B4-BE49-F238E27FC236}">
                <a16:creationId xmlns:a16="http://schemas.microsoft.com/office/drawing/2014/main" id="{5E4FF610-84D1-4DF6-EF76-24ED448C3DDA}"/>
              </a:ext>
            </a:extLst>
          </p:cNvPr>
          <p:cNvSpPr/>
          <p:nvPr/>
        </p:nvSpPr>
        <p:spPr>
          <a:xfrm>
            <a:off x="3571943" y="33050"/>
            <a:ext cx="5511393" cy="375133"/>
          </a:xfrm>
          <a:prstGeom prst="rect">
            <a:avLst/>
          </a:prstGeom>
          <a:solidFill>
            <a:schemeClr val="accent2">
              <a:lumMod val="75000"/>
              <a:lumOff val="25000"/>
            </a:schemeClr>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2: Planning and forecasting</a:t>
            </a:r>
          </a:p>
        </p:txBody>
      </p:sp>
    </p:spTree>
    <p:extLst>
      <p:ext uri="{BB962C8B-B14F-4D97-AF65-F5344CB8AC3E}">
        <p14:creationId xmlns:p14="http://schemas.microsoft.com/office/powerpoint/2010/main" val="375599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a:xfrm>
            <a:off x="450000" y="324000"/>
            <a:ext cx="6840000" cy="648000"/>
          </a:xfrm>
        </p:spPr>
        <p:txBody>
          <a:bodyPr vert="horz" lIns="0" tIns="0" rIns="0" bIns="0" rtlCol="0" anchor="b" anchorCtr="0">
            <a:normAutofit/>
          </a:bodyPr>
          <a:lstStyle/>
          <a:p>
            <a:r>
              <a:rPr lang="en-GB" dirty="0"/>
              <a:t>Scope of domain</a:t>
            </a:r>
          </a:p>
        </p:txBody>
      </p:sp>
      <p:sp>
        <p:nvSpPr>
          <p:cNvPr id="9" name="TextBox 8">
            <a:extLst>
              <a:ext uri="{FF2B5EF4-FFF2-40B4-BE49-F238E27FC236}">
                <a16:creationId xmlns:a16="http://schemas.microsoft.com/office/drawing/2014/main" id="{8AB9F5EF-7EF9-AF5C-0218-C25A8B7F1CCF}"/>
              </a:ext>
            </a:extLst>
          </p:cNvPr>
          <p:cNvSpPr txBox="1"/>
          <p:nvPr/>
        </p:nvSpPr>
        <p:spPr bwMode="gray">
          <a:xfrm>
            <a:off x="450000" y="1620000"/>
            <a:ext cx="2160000" cy="4320000"/>
          </a:xfrm>
          <a:prstGeom prst="rect">
            <a:avLst/>
          </a:prstGeom>
        </p:spPr>
        <p:txBody>
          <a:bodyPr vert="horz" lIns="0" tIns="0" rIns="0" bIns="0" rtlCol="0" anchor="t" anchorCtr="0">
            <a:normAutofit lnSpcReduction="10000"/>
          </a:bodyPr>
          <a:lstStyle/>
          <a:p>
            <a:pPr defTabSz="914400">
              <a:lnSpc>
                <a:spcPct val="95000"/>
              </a:lnSpc>
              <a:spcBef>
                <a:spcPts val="1200"/>
              </a:spcBef>
              <a:spcAft>
                <a:spcPts val="1200"/>
              </a:spcAft>
            </a:pPr>
            <a:r>
              <a:rPr lang="en-US" sz="1900" kern="1200" dirty="0">
                <a:solidFill>
                  <a:schemeClr val="bg1"/>
                </a:solidFill>
                <a:latin typeface="+mn-lt"/>
                <a:ea typeface="+mn-ea"/>
                <a:cs typeface="+mn-cs"/>
              </a:rPr>
              <a:t>Diversity within one language: maintenance, supply chain, training…</a:t>
            </a:r>
          </a:p>
          <a:p>
            <a:pPr defTabSz="914400">
              <a:lnSpc>
                <a:spcPct val="95000"/>
              </a:lnSpc>
              <a:spcBef>
                <a:spcPts val="1200"/>
              </a:spcBef>
              <a:spcAft>
                <a:spcPts val="1200"/>
              </a:spcAft>
            </a:pPr>
            <a:r>
              <a:rPr lang="en-US" sz="1900" kern="1200" dirty="0">
                <a:solidFill>
                  <a:schemeClr val="accent1"/>
                </a:solidFill>
                <a:latin typeface="+mn-lt"/>
                <a:ea typeface="+mn-ea"/>
                <a:cs typeface="+mn-cs"/>
              </a:rPr>
              <a:t>Not everything makes sense in combination</a:t>
            </a:r>
          </a:p>
          <a:p>
            <a:pPr defTabSz="914400">
              <a:lnSpc>
                <a:spcPct val="95000"/>
              </a:lnSpc>
              <a:spcBef>
                <a:spcPts val="1200"/>
              </a:spcBef>
              <a:spcAft>
                <a:spcPts val="1200"/>
              </a:spcAft>
            </a:pPr>
            <a:r>
              <a:rPr lang="en-US" sz="1900" kern="1200" dirty="0">
                <a:solidFill>
                  <a:schemeClr val="bg1"/>
                </a:solidFill>
                <a:latin typeface="+mn-lt"/>
                <a:ea typeface="+mn-ea"/>
                <a:cs typeface="+mn-cs"/>
              </a:rPr>
              <a:t>Edges of domain scope?</a:t>
            </a:r>
          </a:p>
          <a:p>
            <a:pPr defTabSz="914400">
              <a:lnSpc>
                <a:spcPct val="95000"/>
              </a:lnSpc>
              <a:spcBef>
                <a:spcPts val="1200"/>
              </a:spcBef>
              <a:spcAft>
                <a:spcPts val="1200"/>
              </a:spcAft>
            </a:pPr>
            <a:r>
              <a:rPr lang="en-US" sz="1900" kern="1200" dirty="0">
                <a:solidFill>
                  <a:schemeClr val="accent1"/>
                </a:solidFill>
                <a:latin typeface="+mn-lt"/>
                <a:ea typeface="+mn-ea"/>
                <a:cs typeface="+mn-cs"/>
              </a:rPr>
              <a:t>When is it no longer one domain?</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a:xfrm>
            <a:off x="5094000" y="6534000"/>
            <a:ext cx="3600000" cy="180000"/>
          </a:xfrm>
        </p:spPr>
        <p:txBody>
          <a:bodyPr vert="horz" lIns="0" tIns="0" rIns="0" bIns="0" rtlCol="0" anchor="t" anchorCtr="0">
            <a:normAutofit/>
          </a:bodyPr>
          <a:lstStyle/>
          <a:p>
            <a:pPr>
              <a:spcAft>
                <a:spcPts val="600"/>
              </a:spcAft>
            </a:pPr>
            <a:r>
              <a:rPr lang="en-GB" kern="1200">
                <a:latin typeface="+mn-lt"/>
                <a:ea typeface="+mn-ea"/>
                <a:cs typeface="+mn-cs"/>
              </a:rPr>
              <a:t>© 2023 Aerogility</a:t>
            </a:r>
          </a:p>
        </p:txBody>
      </p:sp>
      <p:sp>
        <p:nvSpPr>
          <p:cNvPr id="14" name="Slide Number Placeholder 4">
            <a:extLst>
              <a:ext uri="{FF2B5EF4-FFF2-40B4-BE49-F238E27FC236}">
                <a16:creationId xmlns:a16="http://schemas.microsoft.com/office/drawing/2014/main" id="{612B72D3-AE47-0295-976D-8DDA81353044}"/>
              </a:ext>
            </a:extLst>
          </p:cNvPr>
          <p:cNvSpPr>
            <a:spLocks noGrp="1"/>
          </p:cNvSpPr>
          <p:nvPr>
            <p:ph type="sldNum" sz="quarter" idx="11"/>
          </p:nvPr>
        </p:nvSpPr>
        <p:spPr>
          <a:xfrm>
            <a:off x="450000" y="6534000"/>
            <a:ext cx="900000" cy="180000"/>
          </a:xfrm>
        </p:spPr>
        <p:txBody>
          <a:bodyPr/>
          <a:lstStyle/>
          <a:p>
            <a:pPr>
              <a:spcAft>
                <a:spcPts val="600"/>
              </a:spcAft>
            </a:pPr>
            <a:r>
              <a:rPr lang="en-GB" noProof="0"/>
              <a:t>Slide </a:t>
            </a:r>
            <a:fld id="{408D1640-6A8F-45C0-9359-F352DEE79257}" type="slidenum">
              <a:rPr lang="en-GB" noProof="0" smtClean="0"/>
              <a:pPr>
                <a:spcAft>
                  <a:spcPts val="600"/>
                </a:spcAft>
              </a:pPr>
              <a:t>13</a:t>
            </a:fld>
            <a:endParaRPr lang="en-GB" noProof="0"/>
          </a:p>
        </p:txBody>
      </p:sp>
      <p:pic>
        <p:nvPicPr>
          <p:cNvPr id="5" name="Picture 4" descr="A screenshot of a computer&#10;&#10;Description automatically generated">
            <a:extLst>
              <a:ext uri="{FF2B5EF4-FFF2-40B4-BE49-F238E27FC236}">
                <a16:creationId xmlns:a16="http://schemas.microsoft.com/office/drawing/2014/main" id="{AC6BB788-0A4F-F92F-44A0-644CEA079BE8}"/>
              </a:ext>
            </a:extLst>
          </p:cNvPr>
          <p:cNvPicPr>
            <a:picLocks noChangeAspect="1"/>
          </p:cNvPicPr>
          <p:nvPr/>
        </p:nvPicPr>
        <p:blipFill>
          <a:blip r:embed="rId2"/>
          <a:stretch>
            <a:fillRect/>
          </a:stretch>
        </p:blipFill>
        <p:spPr>
          <a:xfrm>
            <a:off x="2718440" y="1704513"/>
            <a:ext cx="6425560" cy="3983847"/>
          </a:xfrm>
          <a:prstGeom prst="rect">
            <a:avLst/>
          </a:prstGeom>
          <a:noFill/>
        </p:spPr>
      </p:pic>
      <p:sp>
        <p:nvSpPr>
          <p:cNvPr id="3" name="Rectangle 2">
            <a:extLst>
              <a:ext uri="{FF2B5EF4-FFF2-40B4-BE49-F238E27FC236}">
                <a16:creationId xmlns:a16="http://schemas.microsoft.com/office/drawing/2014/main" id="{D4B15962-D6C4-0FCA-0512-D83CAF0530FD}"/>
              </a:ext>
            </a:extLst>
          </p:cNvPr>
          <p:cNvSpPr/>
          <p:nvPr/>
        </p:nvSpPr>
        <p:spPr>
          <a:xfrm>
            <a:off x="3571943" y="33050"/>
            <a:ext cx="5511393" cy="375133"/>
          </a:xfrm>
          <a:prstGeom prst="rect">
            <a:avLst/>
          </a:prstGeom>
          <a:solidFill>
            <a:srgbClr val="00B050"/>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3: Commonality and diversity</a:t>
            </a:r>
          </a:p>
        </p:txBody>
      </p:sp>
    </p:spTree>
    <p:extLst>
      <p:ext uri="{BB962C8B-B14F-4D97-AF65-F5344CB8AC3E}">
        <p14:creationId xmlns:p14="http://schemas.microsoft.com/office/powerpoint/2010/main" val="223797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Declarative and procedural</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1938992"/>
          </a:xfrm>
          <a:prstGeom prst="rect">
            <a:avLst/>
          </a:prstGeom>
          <a:noFill/>
        </p:spPr>
        <p:txBody>
          <a:bodyPr wrap="square" rtlCol="0">
            <a:spAutoFit/>
          </a:bodyPr>
          <a:lstStyle/>
          <a:p>
            <a:pPr>
              <a:spcAft>
                <a:spcPts val="1200"/>
              </a:spcAft>
            </a:pPr>
            <a:r>
              <a:rPr lang="en-GB" dirty="0">
                <a:solidFill>
                  <a:schemeClr val="bg1"/>
                </a:solidFill>
              </a:rPr>
              <a:t>Aerogility’s DSML is very declarative</a:t>
            </a:r>
          </a:p>
          <a:p>
            <a:pPr marL="285750" indent="-285750">
              <a:spcAft>
                <a:spcPts val="1200"/>
              </a:spcAft>
              <a:buFont typeface="Arial" panose="020B0604020202020204" pitchFamily="34" charset="0"/>
              <a:buChar char="•"/>
            </a:pPr>
            <a:r>
              <a:rPr lang="en-GB" dirty="0">
                <a:solidFill>
                  <a:schemeClr val="bg1"/>
                </a:solidFill>
              </a:rPr>
              <a:t>Advantage in that the non-technical user does not need to be concerned with how the simulation works</a:t>
            </a:r>
          </a:p>
          <a:p>
            <a:pPr marL="285750" indent="-285750">
              <a:spcAft>
                <a:spcPts val="1200"/>
              </a:spcAft>
              <a:buFont typeface="Arial" panose="020B0604020202020204" pitchFamily="34" charset="0"/>
              <a:buChar char="•"/>
            </a:pPr>
            <a:r>
              <a:rPr lang="en-GB" dirty="0">
                <a:solidFill>
                  <a:schemeClr val="bg1"/>
                </a:solidFill>
              </a:rPr>
              <a:t>Most of process is in code, can be revised on demand by developers</a:t>
            </a:r>
          </a:p>
          <a:p>
            <a:pPr marL="285750" indent="-285750">
              <a:spcAft>
                <a:spcPts val="1200"/>
              </a:spcAft>
              <a:buFont typeface="Arial" panose="020B0604020202020204" pitchFamily="34" charset="0"/>
              <a:buChar char="•"/>
            </a:pPr>
            <a:r>
              <a:rPr lang="en-GB" dirty="0">
                <a:solidFill>
                  <a:schemeClr val="bg1"/>
                </a:solidFill>
              </a:rPr>
              <a:t>Disadvantage where a process is something the user wants to configure</a:t>
            </a:r>
          </a:p>
        </p:txBody>
      </p:sp>
      <p:pic>
        <p:nvPicPr>
          <p:cNvPr id="5" name="Picture 4">
            <a:extLst>
              <a:ext uri="{FF2B5EF4-FFF2-40B4-BE49-F238E27FC236}">
                <a16:creationId xmlns:a16="http://schemas.microsoft.com/office/drawing/2014/main" id="{95339A7C-5C7E-CFA8-68F1-C12A66D61F62}"/>
              </a:ext>
            </a:extLst>
          </p:cNvPr>
          <p:cNvPicPr>
            <a:picLocks noChangeAspect="1"/>
          </p:cNvPicPr>
          <p:nvPr/>
        </p:nvPicPr>
        <p:blipFill>
          <a:blip r:embed="rId2"/>
          <a:stretch>
            <a:fillRect/>
          </a:stretch>
        </p:blipFill>
        <p:spPr>
          <a:xfrm>
            <a:off x="0" y="3464235"/>
            <a:ext cx="9144000" cy="1935947"/>
          </a:xfrm>
          <a:prstGeom prst="rect">
            <a:avLst/>
          </a:prstGeom>
        </p:spPr>
      </p:pic>
      <p:sp>
        <p:nvSpPr>
          <p:cNvPr id="3" name="TextBox 2">
            <a:extLst>
              <a:ext uri="{FF2B5EF4-FFF2-40B4-BE49-F238E27FC236}">
                <a16:creationId xmlns:a16="http://schemas.microsoft.com/office/drawing/2014/main" id="{E937C6AD-E772-4827-5AAE-BA66D4F08E7A}"/>
              </a:ext>
            </a:extLst>
          </p:cNvPr>
          <p:cNvSpPr txBox="1"/>
          <p:nvPr/>
        </p:nvSpPr>
        <p:spPr>
          <a:xfrm>
            <a:off x="290326" y="5641590"/>
            <a:ext cx="8510774" cy="369332"/>
          </a:xfrm>
          <a:prstGeom prst="rect">
            <a:avLst/>
          </a:prstGeom>
          <a:noFill/>
        </p:spPr>
        <p:txBody>
          <a:bodyPr wrap="square" rtlCol="0">
            <a:spAutoFit/>
          </a:bodyPr>
          <a:lstStyle/>
          <a:p>
            <a:pPr>
              <a:spcAft>
                <a:spcPts val="1200"/>
              </a:spcAft>
            </a:pPr>
            <a:r>
              <a:rPr lang="en-GB" dirty="0">
                <a:solidFill>
                  <a:schemeClr val="bg1"/>
                </a:solidFill>
              </a:rPr>
              <a:t>Potential to have more flexible DSMLs for encoding processes</a:t>
            </a:r>
          </a:p>
        </p:txBody>
      </p:sp>
      <p:sp>
        <p:nvSpPr>
          <p:cNvPr id="6" name="Rectangle 5">
            <a:extLst>
              <a:ext uri="{FF2B5EF4-FFF2-40B4-BE49-F238E27FC236}">
                <a16:creationId xmlns:a16="http://schemas.microsoft.com/office/drawing/2014/main" id="{D2F7F874-CAE9-86BF-C330-B5B356D70CEE}"/>
              </a:ext>
            </a:extLst>
          </p:cNvPr>
          <p:cNvSpPr/>
          <p:nvPr/>
        </p:nvSpPr>
        <p:spPr>
          <a:xfrm>
            <a:off x="3571943" y="33050"/>
            <a:ext cx="5511393" cy="375133"/>
          </a:xfrm>
          <a:prstGeom prst="rect">
            <a:avLst/>
          </a:prstGeom>
          <a:solidFill>
            <a:srgbClr val="00B050"/>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3: Commonality and diversity</a:t>
            </a:r>
          </a:p>
        </p:txBody>
      </p:sp>
    </p:spTree>
    <p:extLst>
      <p:ext uri="{BB962C8B-B14F-4D97-AF65-F5344CB8AC3E}">
        <p14:creationId xmlns:p14="http://schemas.microsoft.com/office/powerpoint/2010/main" val="67500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Simulation as a digital twin</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2021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168445" y="1372222"/>
            <a:ext cx="8129580" cy="2939266"/>
          </a:xfrm>
          <a:prstGeom prst="rect">
            <a:avLst/>
          </a:prstGeom>
          <a:noFill/>
        </p:spPr>
        <p:txBody>
          <a:bodyPr wrap="square" rtlCol="0">
            <a:spAutoFit/>
          </a:bodyPr>
          <a:lstStyle/>
          <a:p>
            <a:pPr>
              <a:spcAft>
                <a:spcPts val="600"/>
              </a:spcAft>
            </a:pPr>
            <a:r>
              <a:rPr lang="en-GB" sz="2000" dirty="0">
                <a:solidFill>
                  <a:schemeClr val="accent1"/>
                </a:solidFill>
              </a:rPr>
              <a:t>Forecasts need to be based on the current state of the enterprise</a:t>
            </a:r>
          </a:p>
          <a:p>
            <a:pPr>
              <a:spcAft>
                <a:spcPts val="600"/>
              </a:spcAft>
            </a:pPr>
            <a:r>
              <a:rPr lang="en-GB" sz="2000" dirty="0">
                <a:solidFill>
                  <a:schemeClr val="bg1"/>
                </a:solidFill>
              </a:rPr>
              <a:t>Data is imported from other databases and systems</a:t>
            </a:r>
          </a:p>
          <a:p>
            <a:pPr>
              <a:spcAft>
                <a:spcPts val="600"/>
              </a:spcAft>
            </a:pPr>
            <a:r>
              <a:rPr lang="en-GB" sz="2000" dirty="0">
                <a:solidFill>
                  <a:schemeClr val="accent1"/>
                </a:solidFill>
              </a:rPr>
              <a:t>Schedules are then exported as work orders to be carried out</a:t>
            </a:r>
          </a:p>
          <a:p>
            <a:pPr>
              <a:spcAft>
                <a:spcPts val="600"/>
              </a:spcAft>
            </a:pPr>
            <a:r>
              <a:rPr lang="en-GB" sz="2000" dirty="0">
                <a:solidFill>
                  <a:schemeClr val="bg1"/>
                </a:solidFill>
              </a:rPr>
              <a:t>As such, the software acts as a digital twin</a:t>
            </a:r>
          </a:p>
          <a:p>
            <a:r>
              <a:rPr lang="en-GB" sz="2000" dirty="0">
                <a:solidFill>
                  <a:schemeClr val="accent1"/>
                </a:solidFill>
              </a:rPr>
              <a:t>There is a social process accompanying this, e.g.</a:t>
            </a:r>
          </a:p>
          <a:p>
            <a:pPr marL="285750" indent="-285750">
              <a:buFont typeface="Arial" panose="020B0604020202020204" pitchFamily="34" charset="0"/>
              <a:buChar char="•"/>
            </a:pPr>
            <a:r>
              <a:rPr lang="en-GB" sz="2000" dirty="0">
                <a:solidFill>
                  <a:schemeClr val="bg1"/>
                </a:solidFill>
              </a:rPr>
              <a:t>Technical planning, financial oversight by different departments</a:t>
            </a:r>
          </a:p>
          <a:p>
            <a:pPr marL="285750" indent="-285750">
              <a:spcAft>
                <a:spcPts val="600"/>
              </a:spcAft>
              <a:buFont typeface="Arial" panose="020B0604020202020204" pitchFamily="34" charset="0"/>
              <a:buChar char="•"/>
            </a:pPr>
            <a:r>
              <a:rPr lang="en-GB" sz="2000" dirty="0">
                <a:solidFill>
                  <a:schemeClr val="bg1"/>
                </a:solidFill>
              </a:rPr>
              <a:t>Strategic business view communicated up to management staff</a:t>
            </a:r>
          </a:p>
          <a:p>
            <a:r>
              <a:rPr lang="en-GB" sz="2000" dirty="0">
                <a:solidFill>
                  <a:schemeClr val="accent1"/>
                </a:solidFill>
              </a:rPr>
              <a:t>The model acts as a means of communication between departments</a:t>
            </a:r>
          </a:p>
        </p:txBody>
      </p:sp>
      <p:pic>
        <p:nvPicPr>
          <p:cNvPr id="6" name="Picture 5" descr="A picture containing text, font, design&#10;&#10;Description automatically generated">
            <a:extLst>
              <a:ext uri="{FF2B5EF4-FFF2-40B4-BE49-F238E27FC236}">
                <a16:creationId xmlns:a16="http://schemas.microsoft.com/office/drawing/2014/main" id="{1785CE0F-A3C6-080C-3E49-F4705454B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156" y="4420815"/>
            <a:ext cx="6008399" cy="2293185"/>
          </a:xfrm>
          <a:prstGeom prst="rect">
            <a:avLst/>
          </a:prstGeom>
        </p:spPr>
      </p:pic>
      <p:sp>
        <p:nvSpPr>
          <p:cNvPr id="3" name="Rectangle 2">
            <a:extLst>
              <a:ext uri="{FF2B5EF4-FFF2-40B4-BE49-F238E27FC236}">
                <a16:creationId xmlns:a16="http://schemas.microsoft.com/office/drawing/2014/main" id="{47754A78-F0FC-8AE0-EB08-DB4C8CCC4A2C}"/>
              </a:ext>
            </a:extLst>
          </p:cNvPr>
          <p:cNvSpPr/>
          <p:nvPr/>
        </p:nvSpPr>
        <p:spPr>
          <a:xfrm>
            <a:off x="3571943" y="33050"/>
            <a:ext cx="5511393" cy="375133"/>
          </a:xfrm>
          <a:prstGeom prst="rect">
            <a:avLst/>
          </a:prstGeom>
          <a:solidFill>
            <a:schemeClr val="accent5">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4: Intra-organisation accessibility</a:t>
            </a:r>
          </a:p>
        </p:txBody>
      </p:sp>
    </p:spTree>
    <p:extLst>
      <p:ext uri="{BB962C8B-B14F-4D97-AF65-F5344CB8AC3E}">
        <p14:creationId xmlns:p14="http://schemas.microsoft.com/office/powerpoint/2010/main" val="242376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Domain languages and data import</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800219"/>
          </a:xfrm>
          <a:prstGeom prst="rect">
            <a:avLst/>
          </a:prstGeom>
          <a:noFill/>
        </p:spPr>
        <p:txBody>
          <a:bodyPr wrap="square" rtlCol="0">
            <a:spAutoFit/>
          </a:bodyPr>
          <a:lstStyle/>
          <a:p>
            <a:pPr>
              <a:spcAft>
                <a:spcPts val="1200"/>
              </a:spcAft>
            </a:pPr>
            <a:r>
              <a:rPr lang="en-GB" dirty="0">
                <a:solidFill>
                  <a:schemeClr val="accent1"/>
                </a:solidFill>
              </a:rPr>
              <a:t>Simulation data import also requires a language</a:t>
            </a:r>
          </a:p>
          <a:p>
            <a:pPr>
              <a:spcAft>
                <a:spcPts val="1200"/>
              </a:spcAft>
            </a:pPr>
            <a:r>
              <a:rPr lang="en-GB" dirty="0">
                <a:solidFill>
                  <a:schemeClr val="bg1"/>
                </a:solidFill>
              </a:rPr>
              <a:t>Data import can vary as with execution context</a:t>
            </a:r>
          </a:p>
        </p:txBody>
      </p:sp>
      <p:sp>
        <p:nvSpPr>
          <p:cNvPr id="3" name="TextBox 2">
            <a:extLst>
              <a:ext uri="{FF2B5EF4-FFF2-40B4-BE49-F238E27FC236}">
                <a16:creationId xmlns:a16="http://schemas.microsoft.com/office/drawing/2014/main" id="{D2BA9EAD-AE12-A0F4-79B2-7E63D7C39C7A}"/>
              </a:ext>
            </a:extLst>
          </p:cNvPr>
          <p:cNvSpPr txBox="1"/>
          <p:nvPr/>
        </p:nvSpPr>
        <p:spPr>
          <a:xfrm>
            <a:off x="62144" y="5735056"/>
            <a:ext cx="8129580" cy="738664"/>
          </a:xfrm>
          <a:prstGeom prst="rect">
            <a:avLst/>
          </a:prstGeom>
          <a:noFill/>
        </p:spPr>
        <p:txBody>
          <a:bodyPr wrap="square" rtlCol="0">
            <a:spAutoFit/>
          </a:bodyPr>
          <a:lstStyle/>
          <a:p>
            <a:r>
              <a:rPr lang="en-GB" sz="1400" dirty="0">
                <a:solidFill>
                  <a:schemeClr val="bg1"/>
                </a:solidFill>
              </a:rPr>
              <a:t>How long until an engine with these features requires maintenance? What is the distribution of probabilities by which the engine will require maintenance over time? How long will the maintenance take? Will it be successful? What resources will it require? …</a:t>
            </a:r>
          </a:p>
        </p:txBody>
      </p:sp>
      <p:graphicFrame>
        <p:nvGraphicFramePr>
          <p:cNvPr id="5" name="Table 4">
            <a:extLst>
              <a:ext uri="{FF2B5EF4-FFF2-40B4-BE49-F238E27FC236}">
                <a16:creationId xmlns:a16="http://schemas.microsoft.com/office/drawing/2014/main" id="{A29C382E-0CB2-B38F-9A94-DF6AE3E06171}"/>
              </a:ext>
            </a:extLst>
          </p:cNvPr>
          <p:cNvGraphicFramePr>
            <a:graphicFrameLocks noGrp="1"/>
          </p:cNvGraphicFramePr>
          <p:nvPr>
            <p:extLst>
              <p:ext uri="{D42A27DB-BD31-4B8C-83A1-F6EECF244321}">
                <p14:modId xmlns:p14="http://schemas.microsoft.com/office/powerpoint/2010/main" val="897887469"/>
              </p:ext>
            </p:extLst>
          </p:nvPr>
        </p:nvGraphicFramePr>
        <p:xfrm>
          <a:off x="129833" y="4482253"/>
          <a:ext cx="8477250" cy="1252803"/>
        </p:xfrm>
        <a:graphic>
          <a:graphicData uri="http://schemas.openxmlformats.org/drawingml/2006/table">
            <a:tbl>
              <a:tblPr firstRow="1" bandRow="1">
                <a:tableStyleId>{5C22544A-7EE6-4342-B048-85BDC9FD1C3A}</a:tableStyleId>
              </a:tblPr>
              <a:tblGrid>
                <a:gridCol w="2019302">
                  <a:extLst>
                    <a:ext uri="{9D8B030D-6E8A-4147-A177-3AD203B41FA5}">
                      <a16:colId xmlns:a16="http://schemas.microsoft.com/office/drawing/2014/main" val="3889192292"/>
                    </a:ext>
                  </a:extLst>
                </a:gridCol>
                <a:gridCol w="1743075">
                  <a:extLst>
                    <a:ext uri="{9D8B030D-6E8A-4147-A177-3AD203B41FA5}">
                      <a16:colId xmlns:a16="http://schemas.microsoft.com/office/drawing/2014/main" val="4279791687"/>
                    </a:ext>
                  </a:extLst>
                </a:gridCol>
                <a:gridCol w="714375">
                  <a:extLst>
                    <a:ext uri="{9D8B030D-6E8A-4147-A177-3AD203B41FA5}">
                      <a16:colId xmlns:a16="http://schemas.microsoft.com/office/drawing/2014/main" val="2508047126"/>
                    </a:ext>
                  </a:extLst>
                </a:gridCol>
                <a:gridCol w="1476375">
                  <a:extLst>
                    <a:ext uri="{9D8B030D-6E8A-4147-A177-3AD203B41FA5}">
                      <a16:colId xmlns:a16="http://schemas.microsoft.com/office/drawing/2014/main" val="2848071805"/>
                    </a:ext>
                  </a:extLst>
                </a:gridCol>
                <a:gridCol w="1390650">
                  <a:extLst>
                    <a:ext uri="{9D8B030D-6E8A-4147-A177-3AD203B41FA5}">
                      <a16:colId xmlns:a16="http://schemas.microsoft.com/office/drawing/2014/main" val="3207865629"/>
                    </a:ext>
                  </a:extLst>
                </a:gridCol>
                <a:gridCol w="1133473">
                  <a:extLst>
                    <a:ext uri="{9D8B030D-6E8A-4147-A177-3AD203B41FA5}">
                      <a16:colId xmlns:a16="http://schemas.microsoft.com/office/drawing/2014/main" val="592389941"/>
                    </a:ext>
                  </a:extLst>
                </a:gridCol>
              </a:tblGrid>
              <a:tr h="278140">
                <a:tc>
                  <a:txBody>
                    <a:bodyPr/>
                    <a:lstStyle/>
                    <a:p>
                      <a:r>
                        <a:rPr lang="en-GB" sz="1400" dirty="0"/>
                        <a:t>Inspection date</a:t>
                      </a:r>
                    </a:p>
                  </a:txBody>
                  <a:tcPr/>
                </a:tc>
                <a:tc>
                  <a:txBody>
                    <a:bodyPr/>
                    <a:lstStyle/>
                    <a:p>
                      <a:r>
                        <a:rPr lang="en-GB" sz="1400" dirty="0"/>
                        <a:t>Equipment ID</a:t>
                      </a:r>
                    </a:p>
                  </a:txBody>
                  <a:tcPr/>
                </a:tc>
                <a:tc>
                  <a:txBody>
                    <a:bodyPr/>
                    <a:lstStyle/>
                    <a:p>
                      <a:r>
                        <a:rPr lang="en-GB" sz="1400" dirty="0"/>
                        <a:t>Age</a:t>
                      </a:r>
                    </a:p>
                  </a:txBody>
                  <a:tcPr/>
                </a:tc>
                <a:tc>
                  <a:txBody>
                    <a:bodyPr/>
                    <a:lstStyle/>
                    <a:p>
                      <a:r>
                        <a:rPr lang="en-GB" sz="1400" dirty="0"/>
                        <a:t>Operator</a:t>
                      </a:r>
                    </a:p>
                  </a:txBody>
                  <a:tcPr/>
                </a:tc>
                <a:tc>
                  <a:txBody>
                    <a:bodyPr/>
                    <a:lstStyle/>
                    <a:p>
                      <a:r>
                        <a:rPr lang="en-GB" sz="1400" dirty="0"/>
                        <a:t>Region</a:t>
                      </a:r>
                    </a:p>
                  </a:txBody>
                  <a:tcPr/>
                </a:tc>
                <a:tc>
                  <a:txBody>
                    <a:bodyPr/>
                    <a:lstStyle/>
                    <a:p>
                      <a:r>
                        <a:rPr lang="en-GB" sz="1400" dirty="0"/>
                        <a:t>Fault?</a:t>
                      </a:r>
                    </a:p>
                  </a:txBody>
                  <a:tcPr/>
                </a:tc>
                <a:extLst>
                  <a:ext uri="{0D108BD9-81ED-4DB2-BD59-A6C34878D82A}">
                    <a16:rowId xmlns:a16="http://schemas.microsoft.com/office/drawing/2014/main" val="1034633791"/>
                  </a:ext>
                </a:extLst>
              </a:tr>
              <a:tr h="278140">
                <a:tc>
                  <a:txBody>
                    <a:bodyPr/>
                    <a:lstStyle/>
                    <a:p>
                      <a:r>
                        <a:rPr lang="en-GB" sz="1400" dirty="0"/>
                        <a:t>2023-08-21 14:03</a:t>
                      </a:r>
                    </a:p>
                  </a:txBody>
                  <a:tcPr/>
                </a:tc>
                <a:tc>
                  <a:txBody>
                    <a:bodyPr/>
                    <a:lstStyle/>
                    <a:p>
                      <a:r>
                        <a:rPr lang="en-GB" sz="1400" dirty="0"/>
                        <a:t>K345</a:t>
                      </a:r>
                    </a:p>
                  </a:txBody>
                  <a:tcPr/>
                </a:tc>
                <a:tc>
                  <a:txBody>
                    <a:bodyPr/>
                    <a:lstStyle/>
                    <a:p>
                      <a:r>
                        <a:rPr lang="en-GB" sz="1400" dirty="0"/>
                        <a:t>3</a:t>
                      </a:r>
                    </a:p>
                  </a:txBody>
                  <a:tcPr/>
                </a:tc>
                <a:tc>
                  <a:txBody>
                    <a:bodyPr/>
                    <a:lstStyle/>
                    <a:p>
                      <a:r>
                        <a:rPr lang="en-GB" sz="1400" dirty="0"/>
                        <a:t>EasyJet</a:t>
                      </a:r>
                    </a:p>
                  </a:txBody>
                  <a:tcPr/>
                </a:tc>
                <a:tc>
                  <a:txBody>
                    <a:bodyPr/>
                    <a:lstStyle/>
                    <a:p>
                      <a:r>
                        <a:rPr lang="en-GB" sz="1400" dirty="0"/>
                        <a:t>Greece</a:t>
                      </a:r>
                    </a:p>
                  </a:txBody>
                  <a:tcPr/>
                </a:tc>
                <a:tc>
                  <a:txBody>
                    <a:bodyPr/>
                    <a:lstStyle/>
                    <a:p>
                      <a:r>
                        <a:rPr lang="en-GB" sz="1400" dirty="0"/>
                        <a:t>0</a:t>
                      </a:r>
                    </a:p>
                  </a:txBody>
                  <a:tcPr/>
                </a:tc>
                <a:extLst>
                  <a:ext uri="{0D108BD9-81ED-4DB2-BD59-A6C34878D82A}">
                    <a16:rowId xmlns:a16="http://schemas.microsoft.com/office/drawing/2014/main" val="2829117231"/>
                  </a:ext>
                </a:extLst>
              </a:tr>
              <a:tr h="278140">
                <a:tc>
                  <a:txBody>
                    <a:bodyPr/>
                    <a:lstStyle/>
                    <a:p>
                      <a:r>
                        <a:rPr lang="en-GB" sz="1400" dirty="0"/>
                        <a:t>2023-08-26 09:30</a:t>
                      </a:r>
                    </a:p>
                  </a:txBody>
                  <a:tcPr/>
                </a:tc>
                <a:tc>
                  <a:txBody>
                    <a:bodyPr/>
                    <a:lstStyle/>
                    <a:p>
                      <a:r>
                        <a:rPr lang="en-GB" sz="1400" dirty="0"/>
                        <a:t>K200</a:t>
                      </a:r>
                    </a:p>
                  </a:txBody>
                  <a:tcPr/>
                </a:tc>
                <a:tc>
                  <a:txBody>
                    <a:bodyPr/>
                    <a:lstStyle/>
                    <a:p>
                      <a:r>
                        <a:rPr lang="en-GB" sz="1400" dirty="0"/>
                        <a:t>25</a:t>
                      </a:r>
                    </a:p>
                  </a:txBody>
                  <a:tcPr/>
                </a:tc>
                <a:tc>
                  <a:txBody>
                    <a:bodyPr/>
                    <a:lstStyle/>
                    <a:p>
                      <a:r>
                        <a:rPr lang="en-GB" sz="1400" dirty="0"/>
                        <a:t>EasyJet</a:t>
                      </a:r>
                    </a:p>
                  </a:txBody>
                  <a:tcPr/>
                </a:tc>
                <a:tc>
                  <a:txBody>
                    <a:bodyPr/>
                    <a:lstStyle/>
                    <a:p>
                      <a:r>
                        <a:rPr lang="en-GB" sz="1400" dirty="0"/>
                        <a:t>Spain</a:t>
                      </a:r>
                    </a:p>
                  </a:txBody>
                  <a:tcPr/>
                </a:tc>
                <a:tc>
                  <a:txBody>
                    <a:bodyPr/>
                    <a:lstStyle/>
                    <a:p>
                      <a:r>
                        <a:rPr lang="en-GB" sz="1400" dirty="0"/>
                        <a:t>0</a:t>
                      </a:r>
                    </a:p>
                  </a:txBody>
                  <a:tcPr/>
                </a:tc>
                <a:extLst>
                  <a:ext uri="{0D108BD9-81ED-4DB2-BD59-A6C34878D82A}">
                    <a16:rowId xmlns:a16="http://schemas.microsoft.com/office/drawing/2014/main" val="318324776"/>
                  </a:ext>
                </a:extLst>
              </a:tr>
              <a:tr h="338403">
                <a:tc>
                  <a:txBody>
                    <a:bodyPr/>
                    <a:lstStyle/>
                    <a:p>
                      <a:r>
                        <a:rPr lang="en-GB" sz="1400" dirty="0"/>
                        <a:t>2023-08-26 16:03</a:t>
                      </a:r>
                    </a:p>
                  </a:txBody>
                  <a:tcPr/>
                </a:tc>
                <a:tc>
                  <a:txBody>
                    <a:bodyPr/>
                    <a:lstStyle/>
                    <a:p>
                      <a:r>
                        <a:rPr lang="en-GB" sz="1400" dirty="0"/>
                        <a:t>K123</a:t>
                      </a:r>
                    </a:p>
                  </a:txBody>
                  <a:tcPr/>
                </a:tc>
                <a:tc>
                  <a:txBody>
                    <a:bodyPr/>
                    <a:lstStyle/>
                    <a:p>
                      <a:r>
                        <a:rPr lang="en-GB" sz="1400" dirty="0"/>
                        <a:t>27</a:t>
                      </a:r>
                    </a:p>
                  </a:txBody>
                  <a:tcPr/>
                </a:tc>
                <a:tc>
                  <a:txBody>
                    <a:bodyPr/>
                    <a:lstStyle/>
                    <a:p>
                      <a:r>
                        <a:rPr lang="en-GB" sz="1400" dirty="0"/>
                        <a:t>SAS</a:t>
                      </a:r>
                    </a:p>
                  </a:txBody>
                  <a:tcPr/>
                </a:tc>
                <a:tc>
                  <a:txBody>
                    <a:bodyPr/>
                    <a:lstStyle/>
                    <a:p>
                      <a:r>
                        <a:rPr lang="en-GB" sz="1400" dirty="0"/>
                        <a:t>Norway</a:t>
                      </a:r>
                    </a:p>
                  </a:txBody>
                  <a:tcPr/>
                </a:tc>
                <a:tc>
                  <a:txBody>
                    <a:bodyPr/>
                    <a:lstStyle/>
                    <a:p>
                      <a:r>
                        <a:rPr lang="en-GB" sz="1400" dirty="0"/>
                        <a:t>1</a:t>
                      </a:r>
                    </a:p>
                  </a:txBody>
                  <a:tcPr/>
                </a:tc>
                <a:extLst>
                  <a:ext uri="{0D108BD9-81ED-4DB2-BD59-A6C34878D82A}">
                    <a16:rowId xmlns:a16="http://schemas.microsoft.com/office/drawing/2014/main" val="3660072792"/>
                  </a:ext>
                </a:extLst>
              </a:tr>
            </a:tbl>
          </a:graphicData>
        </a:graphic>
      </p:graphicFrame>
      <p:sp>
        <p:nvSpPr>
          <p:cNvPr id="6" name="Content Placeholder 2">
            <a:extLst>
              <a:ext uri="{FF2B5EF4-FFF2-40B4-BE49-F238E27FC236}">
                <a16:creationId xmlns:a16="http://schemas.microsoft.com/office/drawing/2014/main" id="{F3DC63A9-A692-67FB-0F52-D948B8BB18F4}"/>
              </a:ext>
            </a:extLst>
          </p:cNvPr>
          <p:cNvSpPr>
            <a:spLocks noGrp="1"/>
          </p:cNvSpPr>
          <p:nvPr>
            <p:ph idx="1"/>
          </p:nvPr>
        </p:nvSpPr>
        <p:spPr>
          <a:xfrm>
            <a:off x="3477739" y="2521076"/>
            <a:ext cx="5533096" cy="1815847"/>
          </a:xfrm>
          <a:solidFill>
            <a:schemeClr val="bg1"/>
          </a:solidFill>
          <a:ln w="63500">
            <a:solidFill>
              <a:schemeClr val="accent1"/>
            </a:solidFill>
          </a:ln>
        </p:spPr>
        <p:txBody>
          <a:bodyPr/>
          <a:lstStyle/>
          <a:p>
            <a:r>
              <a:rPr lang="en-GB" sz="1400" dirty="0">
                <a:solidFill>
                  <a:schemeClr val="tx1"/>
                </a:solidFill>
              </a:rPr>
              <a:t>This is for a fleet of aircraft owned by the RAF. There are 40 aircraft in the fleet, half are Typhoons in the Coningsby Fighter Squadron based at RAF Coningsby, and half are F35 aircraft in the Marham Fighter Squadron at RAF Marham. The aircraft entered service on dates distributed across 2021 and 2022 and will leave service at the end of 2030. Their prior flying hours should vary between 0 and 2000, while other life parameters should all be zero.</a:t>
            </a:r>
          </a:p>
        </p:txBody>
      </p:sp>
      <p:sp>
        <p:nvSpPr>
          <p:cNvPr id="7" name="TextBox 6">
            <a:extLst>
              <a:ext uri="{FF2B5EF4-FFF2-40B4-BE49-F238E27FC236}">
                <a16:creationId xmlns:a16="http://schemas.microsoft.com/office/drawing/2014/main" id="{B6F906D0-4BF8-FF04-49B2-5A34CBFFBFAB}"/>
              </a:ext>
            </a:extLst>
          </p:cNvPr>
          <p:cNvSpPr txBox="1"/>
          <p:nvPr/>
        </p:nvSpPr>
        <p:spPr>
          <a:xfrm>
            <a:off x="129833" y="4144174"/>
            <a:ext cx="2617063" cy="369332"/>
          </a:xfrm>
          <a:prstGeom prst="rect">
            <a:avLst/>
          </a:prstGeom>
          <a:noFill/>
        </p:spPr>
        <p:txBody>
          <a:bodyPr wrap="none" rtlCol="0">
            <a:spAutoFit/>
          </a:bodyPr>
          <a:lstStyle/>
          <a:p>
            <a:r>
              <a:rPr lang="en-GB" dirty="0">
                <a:solidFill>
                  <a:schemeClr val="accent5">
                    <a:lumMod val="60000"/>
                    <a:lumOff val="40000"/>
                  </a:schemeClr>
                </a:solidFill>
              </a:rPr>
              <a:t>Predictive maintenance</a:t>
            </a:r>
          </a:p>
        </p:txBody>
      </p:sp>
      <p:sp>
        <p:nvSpPr>
          <p:cNvPr id="8" name="TextBox 7">
            <a:extLst>
              <a:ext uri="{FF2B5EF4-FFF2-40B4-BE49-F238E27FC236}">
                <a16:creationId xmlns:a16="http://schemas.microsoft.com/office/drawing/2014/main" id="{F31D6C80-6D6C-93BD-0591-DFE94D906072}"/>
              </a:ext>
            </a:extLst>
          </p:cNvPr>
          <p:cNvSpPr txBox="1"/>
          <p:nvPr/>
        </p:nvSpPr>
        <p:spPr>
          <a:xfrm>
            <a:off x="1196345" y="3293300"/>
            <a:ext cx="2281394" cy="369332"/>
          </a:xfrm>
          <a:prstGeom prst="rect">
            <a:avLst/>
          </a:prstGeom>
          <a:noFill/>
        </p:spPr>
        <p:txBody>
          <a:bodyPr wrap="none" rtlCol="0">
            <a:spAutoFit/>
          </a:bodyPr>
          <a:lstStyle/>
          <a:p>
            <a:r>
              <a:rPr lang="en-GB" dirty="0">
                <a:solidFill>
                  <a:schemeClr val="accent5">
                    <a:lumMod val="60000"/>
                    <a:lumOff val="40000"/>
                  </a:schemeClr>
                </a:solidFill>
              </a:rPr>
              <a:t>Scenario generation</a:t>
            </a:r>
          </a:p>
        </p:txBody>
      </p:sp>
      <p:sp>
        <p:nvSpPr>
          <p:cNvPr id="10" name="Rectangle 9">
            <a:extLst>
              <a:ext uri="{FF2B5EF4-FFF2-40B4-BE49-F238E27FC236}">
                <a16:creationId xmlns:a16="http://schemas.microsoft.com/office/drawing/2014/main" id="{8CEC8E2B-12BD-7279-9004-44AAF77D8850}"/>
              </a:ext>
            </a:extLst>
          </p:cNvPr>
          <p:cNvSpPr/>
          <p:nvPr/>
        </p:nvSpPr>
        <p:spPr>
          <a:xfrm>
            <a:off x="3571943" y="33050"/>
            <a:ext cx="5511393" cy="375133"/>
          </a:xfrm>
          <a:prstGeom prst="rect">
            <a:avLst/>
          </a:prstGeom>
          <a:solidFill>
            <a:schemeClr val="accent5">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4: Intra-organisation accessibility</a:t>
            </a:r>
          </a:p>
        </p:txBody>
      </p:sp>
      <p:sp>
        <p:nvSpPr>
          <p:cNvPr id="11" name="TextBox 10">
            <a:extLst>
              <a:ext uri="{FF2B5EF4-FFF2-40B4-BE49-F238E27FC236}">
                <a16:creationId xmlns:a16="http://schemas.microsoft.com/office/drawing/2014/main" id="{F1332070-213B-2D72-694E-E0DE02242E65}"/>
              </a:ext>
            </a:extLst>
          </p:cNvPr>
          <p:cNvSpPr txBox="1"/>
          <p:nvPr/>
        </p:nvSpPr>
        <p:spPr>
          <a:xfrm>
            <a:off x="62144" y="2502910"/>
            <a:ext cx="2800767" cy="369332"/>
          </a:xfrm>
          <a:prstGeom prst="rect">
            <a:avLst/>
          </a:prstGeom>
          <a:noFill/>
        </p:spPr>
        <p:txBody>
          <a:bodyPr wrap="none" rtlCol="0">
            <a:spAutoFit/>
          </a:bodyPr>
          <a:lstStyle/>
          <a:p>
            <a:r>
              <a:rPr lang="en-GB" dirty="0">
                <a:solidFill>
                  <a:schemeClr val="accent5">
                    <a:lumMod val="60000"/>
                    <a:lumOff val="40000"/>
                  </a:schemeClr>
                </a:solidFill>
              </a:rPr>
              <a:t>CSV files, web services…</a:t>
            </a:r>
          </a:p>
        </p:txBody>
      </p:sp>
    </p:spTree>
    <p:extLst>
      <p:ext uri="{BB962C8B-B14F-4D97-AF65-F5344CB8AC3E}">
        <p14:creationId xmlns:p14="http://schemas.microsoft.com/office/powerpoint/2010/main" val="184234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Common ABM validation</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5078313"/>
          </a:xfrm>
          <a:prstGeom prst="rect">
            <a:avLst/>
          </a:prstGeom>
          <a:noFill/>
        </p:spPr>
        <p:txBody>
          <a:bodyPr wrap="square" rtlCol="0">
            <a:spAutoFit/>
          </a:bodyPr>
          <a:lstStyle/>
          <a:p>
            <a:pPr>
              <a:spcAft>
                <a:spcPts val="600"/>
              </a:spcAft>
            </a:pPr>
            <a:r>
              <a:rPr lang="en-GB" sz="1900" dirty="0">
                <a:solidFill>
                  <a:schemeClr val="bg1"/>
                </a:solidFill>
              </a:rPr>
              <a:t>Does the output accurately represent what the world looks like?</a:t>
            </a:r>
          </a:p>
          <a:p>
            <a:r>
              <a:rPr lang="en-GB" sz="1900" b="1" dirty="0">
                <a:solidFill>
                  <a:schemeClr val="accent1"/>
                </a:solidFill>
              </a:rPr>
              <a:t>Face validation</a:t>
            </a:r>
          </a:p>
          <a:p>
            <a:pPr marL="342900" indent="-342900">
              <a:buFont typeface="Arial" panose="020B0604020202020204" pitchFamily="34" charset="0"/>
              <a:buChar char="•"/>
            </a:pPr>
            <a:r>
              <a:rPr lang="en-GB" sz="1900" dirty="0">
                <a:solidFill>
                  <a:schemeClr val="bg1"/>
                </a:solidFill>
              </a:rPr>
              <a:t>Expert opinion of whether the model output mirrors what is plausible</a:t>
            </a:r>
          </a:p>
          <a:p>
            <a:pPr marL="342900" indent="-342900">
              <a:spcAft>
                <a:spcPts val="600"/>
              </a:spcAft>
              <a:buFont typeface="Arial" panose="020B0604020202020204" pitchFamily="34" charset="0"/>
              <a:buChar char="•"/>
            </a:pPr>
            <a:r>
              <a:rPr lang="en-GB" sz="1900" i="1" dirty="0">
                <a:solidFill>
                  <a:schemeClr val="bg1"/>
                </a:solidFill>
              </a:rPr>
              <a:t>If you know what you should see, why do you need a model?</a:t>
            </a:r>
          </a:p>
          <a:p>
            <a:r>
              <a:rPr lang="en-GB" sz="1900" b="1" dirty="0">
                <a:solidFill>
                  <a:schemeClr val="accent1"/>
                </a:solidFill>
              </a:rPr>
              <a:t>Historical recreation</a:t>
            </a:r>
          </a:p>
          <a:p>
            <a:pPr marL="342900" indent="-342900">
              <a:buFont typeface="Arial" panose="020B0604020202020204" pitchFamily="34" charset="0"/>
              <a:buChar char="•"/>
            </a:pPr>
            <a:r>
              <a:rPr lang="en-GB" sz="1900" dirty="0">
                <a:solidFill>
                  <a:schemeClr val="bg1"/>
                </a:solidFill>
              </a:rPr>
              <a:t>If the model is run on data from a past period, does it output a good approximation to what actually transpired in that period?</a:t>
            </a:r>
          </a:p>
          <a:p>
            <a:pPr marL="342900" indent="-342900">
              <a:spcAft>
                <a:spcPts val="600"/>
              </a:spcAft>
              <a:buFont typeface="Arial" panose="020B0604020202020204" pitchFamily="34" charset="0"/>
              <a:buChar char="•"/>
            </a:pPr>
            <a:r>
              <a:rPr lang="en-GB" sz="1900" i="1" dirty="0">
                <a:solidFill>
                  <a:schemeClr val="bg1"/>
                </a:solidFill>
              </a:rPr>
              <a:t>What if the past is not representative of the future?</a:t>
            </a:r>
          </a:p>
          <a:p>
            <a:r>
              <a:rPr lang="en-GB" sz="1900" b="1" dirty="0">
                <a:solidFill>
                  <a:schemeClr val="accent1"/>
                </a:solidFill>
              </a:rPr>
              <a:t>Independent corroboration</a:t>
            </a:r>
            <a:endParaRPr lang="en-GB" sz="1900" i="1" dirty="0">
              <a:solidFill>
                <a:schemeClr val="bg1"/>
              </a:solidFill>
            </a:endParaRPr>
          </a:p>
          <a:p>
            <a:pPr marL="342900" indent="-342900">
              <a:buFont typeface="Arial" panose="020B0604020202020204" pitchFamily="34" charset="0"/>
              <a:buChar char="•"/>
            </a:pPr>
            <a:r>
              <a:rPr lang="en-GB" sz="1900" dirty="0">
                <a:solidFill>
                  <a:schemeClr val="bg1"/>
                </a:solidFill>
              </a:rPr>
              <a:t>Do two independent models produce the same output?</a:t>
            </a:r>
          </a:p>
          <a:p>
            <a:pPr marL="342900" indent="-342900">
              <a:spcAft>
                <a:spcPts val="600"/>
              </a:spcAft>
              <a:buFont typeface="Arial" panose="020B0604020202020204" pitchFamily="34" charset="0"/>
              <a:buChar char="•"/>
            </a:pPr>
            <a:r>
              <a:rPr lang="en-GB" sz="1900" i="1" dirty="0">
                <a:solidFill>
                  <a:schemeClr val="bg1"/>
                </a:solidFill>
              </a:rPr>
              <a:t>What if both using same misunderstanding of reality?</a:t>
            </a:r>
            <a:endParaRPr lang="en-GB" sz="1900" b="1" dirty="0">
              <a:solidFill>
                <a:schemeClr val="accent1"/>
              </a:solidFill>
            </a:endParaRPr>
          </a:p>
          <a:p>
            <a:r>
              <a:rPr lang="en-GB" sz="1900" b="1" dirty="0">
                <a:solidFill>
                  <a:schemeClr val="accent1"/>
                </a:solidFill>
              </a:rPr>
              <a:t>Sensitivity analysis</a:t>
            </a:r>
          </a:p>
          <a:p>
            <a:pPr marL="342900" indent="-342900">
              <a:buFont typeface="Arial" panose="020B0604020202020204" pitchFamily="34" charset="0"/>
              <a:buChar char="•"/>
            </a:pPr>
            <a:r>
              <a:rPr lang="en-GB" sz="1900" dirty="0">
                <a:solidFill>
                  <a:schemeClr val="bg1"/>
                </a:solidFill>
              </a:rPr>
              <a:t>If an output changes substantially when an input parameter is changed, then the model output may be unreliable given limits on how precise inputs can be</a:t>
            </a:r>
          </a:p>
          <a:p>
            <a:pPr marL="342900" indent="-342900">
              <a:spcAft>
                <a:spcPts val="600"/>
              </a:spcAft>
              <a:buFont typeface="Arial" panose="020B0604020202020204" pitchFamily="34" charset="0"/>
              <a:buChar char="•"/>
            </a:pPr>
            <a:r>
              <a:rPr lang="en-GB" sz="1900" i="1" dirty="0">
                <a:solidFill>
                  <a:schemeClr val="bg1"/>
                </a:solidFill>
              </a:rPr>
              <a:t>What if an output is genuinely sensitive to an input?</a:t>
            </a:r>
          </a:p>
        </p:txBody>
      </p:sp>
      <p:sp>
        <p:nvSpPr>
          <p:cNvPr id="3" name="Rectangle 2">
            <a:extLst>
              <a:ext uri="{FF2B5EF4-FFF2-40B4-BE49-F238E27FC236}">
                <a16:creationId xmlns:a16="http://schemas.microsoft.com/office/drawing/2014/main" id="{D4B5D94D-8572-B715-8A15-BB17925569AC}"/>
              </a:ext>
            </a:extLst>
          </p:cNvPr>
          <p:cNvSpPr/>
          <p:nvPr/>
        </p:nvSpPr>
        <p:spPr>
          <a:xfrm>
            <a:off x="3571943" y="33050"/>
            <a:ext cx="5511393" cy="375133"/>
          </a:xfrm>
          <a:prstGeom prst="rect">
            <a:avLst/>
          </a:prstGeom>
          <a:solidFill>
            <a:srgbClr val="FFFF00"/>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solidFill>
                  <a:schemeClr val="tx1"/>
                </a:solidFill>
              </a:rPr>
              <a:t>Requirement 5: Reliability</a:t>
            </a:r>
          </a:p>
        </p:txBody>
      </p:sp>
    </p:spTree>
    <p:extLst>
      <p:ext uri="{BB962C8B-B14F-4D97-AF65-F5344CB8AC3E}">
        <p14:creationId xmlns:p14="http://schemas.microsoft.com/office/powerpoint/2010/main" val="231123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Validity of forecasts</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3708708"/>
          </a:xfrm>
          <a:prstGeom prst="rect">
            <a:avLst/>
          </a:prstGeom>
          <a:noFill/>
        </p:spPr>
        <p:txBody>
          <a:bodyPr wrap="square" rtlCol="0">
            <a:spAutoFit/>
          </a:bodyPr>
          <a:lstStyle/>
          <a:p>
            <a:pPr>
              <a:spcAft>
                <a:spcPts val="600"/>
              </a:spcAft>
            </a:pPr>
            <a:r>
              <a:rPr lang="en-GB" sz="2000" dirty="0">
                <a:solidFill>
                  <a:schemeClr val="bg1"/>
                </a:solidFill>
              </a:rPr>
              <a:t>We care about a </a:t>
            </a:r>
            <a:r>
              <a:rPr lang="en-GB" sz="2000">
                <a:solidFill>
                  <a:schemeClr val="bg1"/>
                </a:solidFill>
              </a:rPr>
              <a:t>particular ABM use </a:t>
            </a:r>
            <a:r>
              <a:rPr lang="en-GB" sz="2000" dirty="0">
                <a:solidFill>
                  <a:schemeClr val="bg1"/>
                </a:solidFill>
              </a:rPr>
              <a:t>case: </a:t>
            </a:r>
            <a:r>
              <a:rPr lang="en-GB" sz="2000" b="1" dirty="0">
                <a:solidFill>
                  <a:schemeClr val="accent1"/>
                </a:solidFill>
              </a:rPr>
              <a:t>forecasting</a:t>
            </a:r>
            <a:endParaRPr lang="en-GB" sz="2000" dirty="0">
              <a:solidFill>
                <a:schemeClr val="bg1"/>
              </a:solidFill>
            </a:endParaRPr>
          </a:p>
          <a:p>
            <a:pPr>
              <a:spcAft>
                <a:spcPts val="600"/>
              </a:spcAft>
            </a:pPr>
            <a:r>
              <a:rPr lang="en-GB" sz="2000" dirty="0">
                <a:solidFill>
                  <a:schemeClr val="bg1"/>
                </a:solidFill>
              </a:rPr>
              <a:t>What does it mean for a forecast to be assured to be correct?</a:t>
            </a:r>
          </a:p>
          <a:p>
            <a:r>
              <a:rPr lang="en-GB" sz="2000" dirty="0">
                <a:solidFill>
                  <a:schemeClr val="accent1"/>
                </a:solidFill>
              </a:rPr>
              <a:t>Absolute match to reality is often not a useful test</a:t>
            </a:r>
          </a:p>
          <a:p>
            <a:pPr marL="342900" indent="-342900">
              <a:buFont typeface="Arial" panose="020B0604020202020204" pitchFamily="34" charset="0"/>
              <a:buChar char="•"/>
            </a:pPr>
            <a:r>
              <a:rPr lang="en-GB" sz="2000" dirty="0">
                <a:solidFill>
                  <a:schemeClr val="bg1"/>
                </a:solidFill>
              </a:rPr>
              <a:t>By the time you can compare a 5-year forecast to reality, it is too late to be of use</a:t>
            </a:r>
          </a:p>
          <a:p>
            <a:pPr marL="342900" indent="-342900">
              <a:spcAft>
                <a:spcPts val="600"/>
              </a:spcAft>
              <a:buFont typeface="Arial" panose="020B0604020202020204" pitchFamily="34" charset="0"/>
              <a:buChar char="•"/>
            </a:pPr>
            <a:r>
              <a:rPr lang="en-GB" sz="2000" dirty="0">
                <a:solidFill>
                  <a:schemeClr val="bg1"/>
                </a:solidFill>
              </a:rPr>
              <a:t>A forecast is not expected to exactly match reality, only presents likely informative trends and possible rare situations to prepare for</a:t>
            </a:r>
          </a:p>
          <a:p>
            <a:r>
              <a:rPr lang="en-GB" sz="2000" dirty="0">
                <a:solidFill>
                  <a:schemeClr val="accent1"/>
                </a:solidFill>
              </a:rPr>
              <a:t>A forecast is valid if there’s evidence the trends it presents are plausible</a:t>
            </a:r>
          </a:p>
          <a:p>
            <a:pPr marL="342900" indent="-342900">
              <a:buFont typeface="Arial" panose="020B0604020202020204" pitchFamily="34" charset="0"/>
              <a:buChar char="•"/>
            </a:pPr>
            <a:r>
              <a:rPr lang="en-GB" sz="2000" dirty="0">
                <a:solidFill>
                  <a:schemeClr val="bg1"/>
                </a:solidFill>
              </a:rPr>
              <a:t>The forecast can be convincingly explained from the starting point and the reasoning of the model (explainability)</a:t>
            </a:r>
          </a:p>
          <a:p>
            <a:pPr marL="342900" indent="-342900">
              <a:spcAft>
                <a:spcPts val="600"/>
              </a:spcAft>
              <a:buFont typeface="Arial" panose="020B0604020202020204" pitchFamily="34" charset="0"/>
              <a:buChar char="•"/>
            </a:pPr>
            <a:r>
              <a:rPr lang="en-GB" sz="2000" dirty="0">
                <a:solidFill>
                  <a:schemeClr val="bg1"/>
                </a:solidFill>
              </a:rPr>
              <a:t>The reasoning of the model is plausible (internal validity)</a:t>
            </a:r>
          </a:p>
        </p:txBody>
      </p:sp>
      <p:sp>
        <p:nvSpPr>
          <p:cNvPr id="3" name="Rectangle 2">
            <a:extLst>
              <a:ext uri="{FF2B5EF4-FFF2-40B4-BE49-F238E27FC236}">
                <a16:creationId xmlns:a16="http://schemas.microsoft.com/office/drawing/2014/main" id="{F7489B70-DAF9-18A3-25E1-1CA6D7FF5D46}"/>
              </a:ext>
            </a:extLst>
          </p:cNvPr>
          <p:cNvSpPr/>
          <p:nvPr/>
        </p:nvSpPr>
        <p:spPr>
          <a:xfrm>
            <a:off x="3571943" y="33050"/>
            <a:ext cx="5511393" cy="375133"/>
          </a:xfrm>
          <a:prstGeom prst="rect">
            <a:avLst/>
          </a:prstGeom>
          <a:solidFill>
            <a:srgbClr val="FFFF00"/>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solidFill>
                  <a:schemeClr val="tx1"/>
                </a:solidFill>
              </a:rPr>
              <a:t>Requirement 5: Reliability</a:t>
            </a:r>
          </a:p>
        </p:txBody>
      </p:sp>
    </p:spTree>
    <p:extLst>
      <p:ext uri="{BB962C8B-B14F-4D97-AF65-F5344CB8AC3E}">
        <p14:creationId xmlns:p14="http://schemas.microsoft.com/office/powerpoint/2010/main" val="339527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Explainability</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1323439"/>
          </a:xfrm>
          <a:prstGeom prst="rect">
            <a:avLst/>
          </a:prstGeom>
          <a:noFill/>
        </p:spPr>
        <p:txBody>
          <a:bodyPr wrap="square" rtlCol="0">
            <a:spAutoFit/>
          </a:bodyPr>
          <a:lstStyle/>
          <a:p>
            <a:pPr>
              <a:spcAft>
                <a:spcPts val="1200"/>
              </a:spcAft>
            </a:pPr>
            <a:r>
              <a:rPr lang="en-GB" sz="2000" dirty="0">
                <a:solidFill>
                  <a:schemeClr val="accent1"/>
                </a:solidFill>
              </a:rPr>
              <a:t>An ABM models (and is) a complex system</a:t>
            </a:r>
          </a:p>
          <a:p>
            <a:pPr>
              <a:spcAft>
                <a:spcPts val="1200"/>
              </a:spcAft>
            </a:pPr>
            <a:r>
              <a:rPr lang="en-GB" sz="2000" dirty="0">
                <a:solidFill>
                  <a:schemeClr val="bg1"/>
                </a:solidFill>
              </a:rPr>
              <a:t>There is vast, complicated reasoning from inputs to outputs</a:t>
            </a:r>
          </a:p>
          <a:p>
            <a:pPr>
              <a:spcAft>
                <a:spcPts val="1200"/>
              </a:spcAft>
            </a:pPr>
            <a:r>
              <a:rPr lang="en-GB" sz="2000" dirty="0">
                <a:solidFill>
                  <a:schemeClr val="accent1"/>
                </a:solidFill>
              </a:rPr>
              <a:t>Explanations of output trends requires a domain language</a:t>
            </a:r>
          </a:p>
        </p:txBody>
      </p:sp>
      <p:grpSp>
        <p:nvGrpSpPr>
          <p:cNvPr id="5" name="Group 4">
            <a:extLst>
              <a:ext uri="{FF2B5EF4-FFF2-40B4-BE49-F238E27FC236}">
                <a16:creationId xmlns:a16="http://schemas.microsoft.com/office/drawing/2014/main" id="{2D504953-00A9-97CB-C934-65ECD5373F5C}"/>
              </a:ext>
            </a:extLst>
          </p:cNvPr>
          <p:cNvGrpSpPr/>
          <p:nvPr/>
        </p:nvGrpSpPr>
        <p:grpSpPr>
          <a:xfrm>
            <a:off x="92040" y="3429000"/>
            <a:ext cx="4157654" cy="3372583"/>
            <a:chOff x="209006" y="1730228"/>
            <a:chExt cx="4542105" cy="3684440"/>
          </a:xfrm>
        </p:grpSpPr>
        <p:sp>
          <p:nvSpPr>
            <p:cNvPr id="6" name="Rectangle 5">
              <a:extLst>
                <a:ext uri="{FF2B5EF4-FFF2-40B4-BE49-F238E27FC236}">
                  <a16:creationId xmlns:a16="http://schemas.microsoft.com/office/drawing/2014/main" id="{76A20F46-57D9-8C34-77F8-133E76E9CAEE}"/>
                </a:ext>
              </a:extLst>
            </p:cNvPr>
            <p:cNvSpPr/>
            <p:nvPr/>
          </p:nvSpPr>
          <p:spPr>
            <a:xfrm>
              <a:off x="209006" y="1733214"/>
              <a:ext cx="4430853" cy="368145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1B334F40-C465-5B6D-59EE-DBF8340C6498}"/>
                </a:ext>
              </a:extLst>
            </p:cNvPr>
            <p:cNvSpPr/>
            <p:nvPr/>
          </p:nvSpPr>
          <p:spPr>
            <a:xfrm>
              <a:off x="354779" y="2130779"/>
              <a:ext cx="4202909" cy="31884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 name="Rectangle 7">
              <a:extLst>
                <a:ext uri="{FF2B5EF4-FFF2-40B4-BE49-F238E27FC236}">
                  <a16:creationId xmlns:a16="http://schemas.microsoft.com/office/drawing/2014/main" id="{63045AC1-2745-71B8-7CD8-6AC393E4A823}"/>
                </a:ext>
              </a:extLst>
            </p:cNvPr>
            <p:cNvSpPr/>
            <p:nvPr/>
          </p:nvSpPr>
          <p:spPr>
            <a:xfrm>
              <a:off x="413769" y="2467838"/>
              <a:ext cx="4062027" cy="4002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 name="Rectangle 9">
              <a:extLst>
                <a:ext uri="{FF2B5EF4-FFF2-40B4-BE49-F238E27FC236}">
                  <a16:creationId xmlns:a16="http://schemas.microsoft.com/office/drawing/2014/main" id="{AC0DCBC6-809C-F878-EF35-4DB046C353D5}"/>
                </a:ext>
              </a:extLst>
            </p:cNvPr>
            <p:cNvSpPr/>
            <p:nvPr/>
          </p:nvSpPr>
          <p:spPr>
            <a:xfrm>
              <a:off x="209006" y="1730228"/>
              <a:ext cx="4430853" cy="279985"/>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11" name="Graphic 22" descr="Close with solid fill">
              <a:extLst>
                <a:ext uri="{FF2B5EF4-FFF2-40B4-BE49-F238E27FC236}">
                  <a16:creationId xmlns:a16="http://schemas.microsoft.com/office/drawing/2014/main" id="{BF2EAC63-D5B9-5E03-148A-687304810E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2164" y="1750780"/>
              <a:ext cx="241865" cy="241865"/>
            </a:xfrm>
            <a:prstGeom prst="rect">
              <a:avLst/>
            </a:prstGeom>
          </p:spPr>
        </p:pic>
        <p:pic>
          <p:nvPicPr>
            <p:cNvPr id="12" name="Graphic 23" descr="Caret Left with solid fill">
              <a:extLst>
                <a:ext uri="{FF2B5EF4-FFF2-40B4-BE49-F238E27FC236}">
                  <a16:creationId xmlns:a16="http://schemas.microsoft.com/office/drawing/2014/main" id="{12ACA8A7-C14A-4E23-2D95-F657E50A5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258" y="1750780"/>
              <a:ext cx="255117" cy="255117"/>
            </a:xfrm>
            <a:prstGeom prst="rect">
              <a:avLst/>
            </a:prstGeom>
          </p:spPr>
        </p:pic>
        <p:pic>
          <p:nvPicPr>
            <p:cNvPr id="13" name="Graphic 24" descr="Caret Right with solid fill">
              <a:extLst>
                <a:ext uri="{FF2B5EF4-FFF2-40B4-BE49-F238E27FC236}">
                  <a16:creationId xmlns:a16="http://schemas.microsoft.com/office/drawing/2014/main" id="{A3302ADB-9A96-4181-8AC5-F0B1BA6898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628" y="1750780"/>
              <a:ext cx="255117" cy="255117"/>
            </a:xfrm>
            <a:prstGeom prst="rect">
              <a:avLst/>
            </a:prstGeom>
          </p:spPr>
        </p:pic>
        <p:sp>
          <p:nvSpPr>
            <p:cNvPr id="14" name="TextBox 32">
              <a:extLst>
                <a:ext uri="{FF2B5EF4-FFF2-40B4-BE49-F238E27FC236}">
                  <a16:creationId xmlns:a16="http://schemas.microsoft.com/office/drawing/2014/main" id="{B4C61855-3A7D-B996-70C9-460435B44B24}"/>
                </a:ext>
              </a:extLst>
            </p:cNvPr>
            <p:cNvSpPr txBox="1"/>
            <p:nvPr/>
          </p:nvSpPr>
          <p:spPr>
            <a:xfrm>
              <a:off x="1750277" y="2467999"/>
              <a:ext cx="2725519" cy="246221"/>
            </a:xfrm>
            <a:prstGeom prst="rect">
              <a:avLst/>
            </a:prstGeom>
            <a:solidFill>
              <a:schemeClr val="accent1">
                <a:lumMod val="20000"/>
                <a:lumOff val="80000"/>
              </a:schemeClr>
            </a:solidFill>
            <a:ln w="12700">
              <a:solidFill>
                <a:schemeClr val="accent1">
                  <a:lumMod val="7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b="1">
                  <a:solidFill>
                    <a:schemeClr val="tx1">
                      <a:lumMod val="85000"/>
                      <a:lumOff val="15000"/>
                    </a:schemeClr>
                  </a:solidFill>
                </a:rPr>
                <a:t>Cancelled Mission: F35 Level 4 Sortie</a:t>
              </a:r>
              <a:endParaRPr lang="en-GB" sz="1200" b="1">
                <a:solidFill>
                  <a:schemeClr val="tx1">
                    <a:lumMod val="85000"/>
                    <a:lumOff val="15000"/>
                  </a:schemeClr>
                </a:solidFill>
              </a:endParaRPr>
            </a:p>
          </p:txBody>
        </p:sp>
        <p:sp>
          <p:nvSpPr>
            <p:cNvPr id="15" name="TextBox 43">
              <a:extLst>
                <a:ext uri="{FF2B5EF4-FFF2-40B4-BE49-F238E27FC236}">
                  <a16:creationId xmlns:a16="http://schemas.microsoft.com/office/drawing/2014/main" id="{ED56D358-E9CD-9A12-3399-387151033AAA}"/>
                </a:ext>
              </a:extLst>
            </p:cNvPr>
            <p:cNvSpPr txBox="1"/>
            <p:nvPr/>
          </p:nvSpPr>
          <p:spPr>
            <a:xfrm>
              <a:off x="376220" y="2420690"/>
              <a:ext cx="1080745"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b="1"/>
                <a:t>Current Event:</a:t>
              </a:r>
              <a:endParaRPr lang="en-GB" sz="1000"/>
            </a:p>
          </p:txBody>
        </p:sp>
        <p:sp>
          <p:nvSpPr>
            <p:cNvPr id="16" name="TextBox 6">
              <a:extLst>
                <a:ext uri="{FF2B5EF4-FFF2-40B4-BE49-F238E27FC236}">
                  <a16:creationId xmlns:a16="http://schemas.microsoft.com/office/drawing/2014/main" id="{6FD284AF-7471-A65B-8747-05D06A7FD0F2}"/>
                </a:ext>
              </a:extLst>
            </p:cNvPr>
            <p:cNvSpPr txBox="1"/>
            <p:nvPr/>
          </p:nvSpPr>
          <p:spPr>
            <a:xfrm>
              <a:off x="354778" y="2130779"/>
              <a:ext cx="1681780" cy="261610"/>
            </a:xfrm>
            <a:prstGeom prst="rect">
              <a:avLst/>
            </a:prstGeom>
            <a:solidFill>
              <a:schemeClr val="bg1">
                <a:lumMod val="85000"/>
              </a:schemeClr>
            </a:solidFill>
            <a:ln w="12700">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b="1">
                  <a:solidFill>
                    <a:schemeClr val="tx1">
                      <a:lumMod val="85000"/>
                      <a:lumOff val="15000"/>
                    </a:schemeClr>
                  </a:solidFill>
                </a:rPr>
                <a:t>Agent:</a:t>
              </a:r>
              <a:endParaRPr lang="en-GB" sz="1400">
                <a:solidFill>
                  <a:schemeClr val="tx1">
                    <a:lumMod val="85000"/>
                    <a:lumOff val="15000"/>
                  </a:schemeClr>
                </a:solidFill>
              </a:endParaRPr>
            </a:p>
          </p:txBody>
        </p:sp>
        <p:sp>
          <p:nvSpPr>
            <p:cNvPr id="17" name="TextBox 7">
              <a:extLst>
                <a:ext uri="{FF2B5EF4-FFF2-40B4-BE49-F238E27FC236}">
                  <a16:creationId xmlns:a16="http://schemas.microsoft.com/office/drawing/2014/main" id="{09C497AC-D33F-DEA0-3075-F93C18BCACA0}"/>
                </a:ext>
              </a:extLst>
            </p:cNvPr>
            <p:cNvSpPr txBox="1"/>
            <p:nvPr/>
          </p:nvSpPr>
          <p:spPr>
            <a:xfrm>
              <a:off x="2037623" y="2131264"/>
              <a:ext cx="1343025" cy="261610"/>
            </a:xfrm>
            <a:prstGeom prst="rect">
              <a:avLst/>
            </a:prstGeom>
            <a:solidFill>
              <a:schemeClr val="bg1">
                <a:lumMod val="85000"/>
              </a:schemeClr>
            </a:solidFill>
            <a:ln w="12700">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b="1">
                  <a:solidFill>
                    <a:schemeClr val="tx1">
                      <a:lumMod val="85000"/>
                      <a:lumOff val="15000"/>
                    </a:schemeClr>
                  </a:solidFill>
                </a:rPr>
                <a:t>From:</a:t>
              </a:r>
              <a:endParaRPr lang="en-GB" sz="1400">
                <a:solidFill>
                  <a:schemeClr val="tx1">
                    <a:lumMod val="85000"/>
                    <a:lumOff val="15000"/>
                  </a:schemeClr>
                </a:solidFill>
              </a:endParaRPr>
            </a:p>
          </p:txBody>
        </p:sp>
        <p:sp>
          <p:nvSpPr>
            <p:cNvPr id="18" name="TextBox 8">
              <a:extLst>
                <a:ext uri="{FF2B5EF4-FFF2-40B4-BE49-F238E27FC236}">
                  <a16:creationId xmlns:a16="http://schemas.microsoft.com/office/drawing/2014/main" id="{5F8DFEB7-EA23-39E4-5393-CACAC1A64C30}"/>
                </a:ext>
              </a:extLst>
            </p:cNvPr>
            <p:cNvSpPr txBox="1"/>
            <p:nvPr/>
          </p:nvSpPr>
          <p:spPr>
            <a:xfrm>
              <a:off x="3380649" y="2129391"/>
              <a:ext cx="1171197" cy="261610"/>
            </a:xfrm>
            <a:prstGeom prst="rect">
              <a:avLst/>
            </a:prstGeom>
            <a:solidFill>
              <a:schemeClr val="bg1">
                <a:lumMod val="85000"/>
              </a:schemeClr>
            </a:solidFill>
            <a:ln w="12700">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b="1">
                  <a:solidFill>
                    <a:schemeClr val="tx1">
                      <a:lumMod val="85000"/>
                      <a:lumOff val="15000"/>
                    </a:schemeClr>
                  </a:solidFill>
                </a:rPr>
                <a:t>To:</a:t>
              </a:r>
              <a:endParaRPr lang="en-GB" sz="1400">
                <a:solidFill>
                  <a:schemeClr val="tx1">
                    <a:lumMod val="85000"/>
                    <a:lumOff val="15000"/>
                  </a:schemeClr>
                </a:solidFill>
              </a:endParaRPr>
            </a:p>
          </p:txBody>
        </p:sp>
        <p:sp>
          <p:nvSpPr>
            <p:cNvPr id="19" name="Rectangle: Rounded Corners 18">
              <a:extLst>
                <a:ext uri="{FF2B5EF4-FFF2-40B4-BE49-F238E27FC236}">
                  <a16:creationId xmlns:a16="http://schemas.microsoft.com/office/drawing/2014/main" id="{959134A8-587E-5DA1-FA42-642263E0D029}"/>
                </a:ext>
              </a:extLst>
            </p:cNvPr>
            <p:cNvSpPr/>
            <p:nvPr/>
          </p:nvSpPr>
          <p:spPr>
            <a:xfrm>
              <a:off x="910910" y="2146953"/>
              <a:ext cx="1110906" cy="230832"/>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a:solidFill>
                    <a:schemeClr val="bg1">
                      <a:lumMod val="50000"/>
                    </a:schemeClr>
                  </a:solidFill>
                </a:rPr>
                <a:t>RAF Marham</a:t>
              </a:r>
            </a:p>
          </p:txBody>
        </p:sp>
        <p:sp>
          <p:nvSpPr>
            <p:cNvPr id="20" name="Rectangle: Rounded Corners 19">
              <a:extLst>
                <a:ext uri="{FF2B5EF4-FFF2-40B4-BE49-F238E27FC236}">
                  <a16:creationId xmlns:a16="http://schemas.microsoft.com/office/drawing/2014/main" id="{6320B8BD-2514-7D58-1EB9-69A9E5238918}"/>
                </a:ext>
              </a:extLst>
            </p:cNvPr>
            <p:cNvSpPr/>
            <p:nvPr/>
          </p:nvSpPr>
          <p:spPr>
            <a:xfrm>
              <a:off x="2509111" y="2146752"/>
              <a:ext cx="855730" cy="230832"/>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a:solidFill>
                    <a:schemeClr val="bg1">
                      <a:lumMod val="50000"/>
                    </a:schemeClr>
                  </a:solidFill>
                </a:rPr>
                <a:t>2018-05-14</a:t>
              </a:r>
            </a:p>
          </p:txBody>
        </p:sp>
        <p:sp>
          <p:nvSpPr>
            <p:cNvPr id="21" name="Rectangle: Rounded Corners 20">
              <a:extLst>
                <a:ext uri="{FF2B5EF4-FFF2-40B4-BE49-F238E27FC236}">
                  <a16:creationId xmlns:a16="http://schemas.microsoft.com/office/drawing/2014/main" id="{5CD5CA58-E826-3997-0240-36B5E99074A7}"/>
                </a:ext>
              </a:extLst>
            </p:cNvPr>
            <p:cNvSpPr/>
            <p:nvPr/>
          </p:nvSpPr>
          <p:spPr>
            <a:xfrm>
              <a:off x="3689411" y="2144780"/>
              <a:ext cx="855730" cy="230832"/>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00">
                  <a:solidFill>
                    <a:schemeClr val="bg1">
                      <a:lumMod val="50000"/>
                    </a:schemeClr>
                  </a:solidFill>
                </a:rPr>
                <a:t>2018-05-14</a:t>
              </a:r>
            </a:p>
          </p:txBody>
        </p:sp>
        <p:sp>
          <p:nvSpPr>
            <p:cNvPr id="22" name="Rectangle 21">
              <a:extLst>
                <a:ext uri="{FF2B5EF4-FFF2-40B4-BE49-F238E27FC236}">
                  <a16:creationId xmlns:a16="http://schemas.microsoft.com/office/drawing/2014/main" id="{12B7C861-DC86-0A44-5743-FD7B59557D57}"/>
                </a:ext>
              </a:extLst>
            </p:cNvPr>
            <p:cNvSpPr/>
            <p:nvPr/>
          </p:nvSpPr>
          <p:spPr>
            <a:xfrm>
              <a:off x="352715" y="3262315"/>
              <a:ext cx="2080360" cy="2055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Rectangle 22">
              <a:extLst>
                <a:ext uri="{FF2B5EF4-FFF2-40B4-BE49-F238E27FC236}">
                  <a16:creationId xmlns:a16="http://schemas.microsoft.com/office/drawing/2014/main" id="{738C02B4-0D98-4425-B9E0-B2177C3692E6}"/>
                </a:ext>
              </a:extLst>
            </p:cNvPr>
            <p:cNvSpPr/>
            <p:nvPr/>
          </p:nvSpPr>
          <p:spPr>
            <a:xfrm>
              <a:off x="2548201" y="3262314"/>
              <a:ext cx="2003645" cy="20579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TextBox 11">
              <a:extLst>
                <a:ext uri="{FF2B5EF4-FFF2-40B4-BE49-F238E27FC236}">
                  <a16:creationId xmlns:a16="http://schemas.microsoft.com/office/drawing/2014/main" id="{B47019C5-4F07-8C04-3623-7DE1F622B20D}"/>
                </a:ext>
              </a:extLst>
            </p:cNvPr>
            <p:cNvSpPr txBox="1"/>
            <p:nvPr/>
          </p:nvSpPr>
          <p:spPr>
            <a:xfrm>
              <a:off x="452360" y="3549185"/>
              <a:ext cx="1838964" cy="215444"/>
            </a:xfrm>
            <a:prstGeom prst="rect">
              <a:avLst/>
            </a:prstGeom>
            <a:solidFill>
              <a:schemeClr val="accent6">
                <a:lumMod val="40000"/>
                <a:lumOff val="60000"/>
              </a:schemeClr>
            </a:solidFill>
            <a:ln w="12700">
              <a:solidFill>
                <a:schemeClr val="bg1">
                  <a:lumMod val="8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Insufficient assets: 1 out of 4</a:t>
              </a:r>
              <a:endParaRPr lang="en-GB" sz="1050">
                <a:solidFill>
                  <a:schemeClr val="tx1">
                    <a:lumMod val="65000"/>
                    <a:lumOff val="35000"/>
                  </a:schemeClr>
                </a:solidFill>
              </a:endParaRPr>
            </a:p>
          </p:txBody>
        </p:sp>
        <p:sp>
          <p:nvSpPr>
            <p:cNvPr id="25" name="TextBox 17">
              <a:extLst>
                <a:ext uri="{FF2B5EF4-FFF2-40B4-BE49-F238E27FC236}">
                  <a16:creationId xmlns:a16="http://schemas.microsoft.com/office/drawing/2014/main" id="{DEC2BA11-DC0B-806D-8C9A-0B93E6F70492}"/>
                </a:ext>
              </a:extLst>
            </p:cNvPr>
            <p:cNvSpPr txBox="1"/>
            <p:nvPr/>
          </p:nvSpPr>
          <p:spPr>
            <a:xfrm>
              <a:off x="446490" y="3822508"/>
              <a:ext cx="1838964" cy="215444"/>
            </a:xfrm>
            <a:prstGeom prst="rect">
              <a:avLst/>
            </a:prstGeom>
            <a:solidFill>
              <a:schemeClr val="accent5">
                <a:lumMod val="60000"/>
                <a:lumOff val="40000"/>
              </a:schemeClr>
            </a:solidFill>
            <a:ln w="12700">
              <a:solidFill>
                <a:schemeClr val="bg1">
                  <a:lumMod val="8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Insufficient skills: 1 out of 2</a:t>
              </a:r>
              <a:endParaRPr lang="en-GB" sz="1050">
                <a:solidFill>
                  <a:schemeClr val="tx1">
                    <a:lumMod val="65000"/>
                    <a:lumOff val="35000"/>
                  </a:schemeClr>
                </a:solidFill>
              </a:endParaRPr>
            </a:p>
          </p:txBody>
        </p:sp>
        <p:sp>
          <p:nvSpPr>
            <p:cNvPr id="26" name="TextBox 31">
              <a:extLst>
                <a:ext uri="{FF2B5EF4-FFF2-40B4-BE49-F238E27FC236}">
                  <a16:creationId xmlns:a16="http://schemas.microsoft.com/office/drawing/2014/main" id="{03D7731B-907A-5F5F-A8B0-73A80BA599EF}"/>
                </a:ext>
              </a:extLst>
            </p:cNvPr>
            <p:cNvSpPr txBox="1"/>
            <p:nvPr/>
          </p:nvSpPr>
          <p:spPr>
            <a:xfrm>
              <a:off x="446490" y="4097761"/>
              <a:ext cx="1838964" cy="215444"/>
            </a:xfrm>
            <a:prstGeom prst="rect">
              <a:avLst/>
            </a:prstGeom>
            <a:solidFill>
              <a:schemeClr val="bg1">
                <a:lumMod val="95000"/>
              </a:schemeClr>
            </a:solidFill>
            <a:ln w="12700">
              <a:solidFill>
                <a:schemeClr val="bg1">
                  <a:lumMod val="85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Preparing mission</a:t>
              </a:r>
              <a:endParaRPr lang="en-GB" sz="1050">
                <a:solidFill>
                  <a:schemeClr val="tx1">
                    <a:lumMod val="65000"/>
                    <a:lumOff val="35000"/>
                  </a:schemeClr>
                </a:solidFill>
              </a:endParaRPr>
            </a:p>
          </p:txBody>
        </p:sp>
        <p:sp>
          <p:nvSpPr>
            <p:cNvPr id="27" name="TextBox 37">
              <a:extLst>
                <a:ext uri="{FF2B5EF4-FFF2-40B4-BE49-F238E27FC236}">
                  <a16:creationId xmlns:a16="http://schemas.microsoft.com/office/drawing/2014/main" id="{0DB7E391-9284-27EA-24A4-F366C26F586D}"/>
                </a:ext>
              </a:extLst>
            </p:cNvPr>
            <p:cNvSpPr txBox="1"/>
            <p:nvPr/>
          </p:nvSpPr>
          <p:spPr>
            <a:xfrm>
              <a:off x="446490" y="4365836"/>
              <a:ext cx="1838964" cy="215444"/>
            </a:xfrm>
            <a:prstGeom prst="rect">
              <a:avLst/>
            </a:prstGeom>
            <a:solidFill>
              <a:schemeClr val="bg1">
                <a:lumMod val="95000"/>
              </a:schemeClr>
            </a:solidFill>
            <a:ln w="12700">
              <a:solidFill>
                <a:schemeClr val="bg1">
                  <a:lumMod val="5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a:t>
              </a:r>
            </a:p>
          </p:txBody>
        </p:sp>
        <p:sp>
          <p:nvSpPr>
            <p:cNvPr id="28" name="TextBox 40">
              <a:extLst>
                <a:ext uri="{FF2B5EF4-FFF2-40B4-BE49-F238E27FC236}">
                  <a16:creationId xmlns:a16="http://schemas.microsoft.com/office/drawing/2014/main" id="{C3E02D3D-C90C-F298-4E48-1C0A305B33B1}"/>
                </a:ext>
              </a:extLst>
            </p:cNvPr>
            <p:cNvSpPr txBox="1"/>
            <p:nvPr/>
          </p:nvSpPr>
          <p:spPr>
            <a:xfrm>
              <a:off x="446490" y="4636371"/>
              <a:ext cx="1838964" cy="215444"/>
            </a:xfrm>
            <a:prstGeom prst="rect">
              <a:avLst/>
            </a:prstGeom>
            <a:solidFill>
              <a:schemeClr val="bg1">
                <a:lumMod val="95000"/>
              </a:schemeClr>
            </a:solidFill>
            <a:ln w="12700">
              <a:solidFill>
                <a:schemeClr val="bg1">
                  <a:lumMod val="5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a:t>
              </a:r>
              <a:endParaRPr lang="en-GB" sz="1050">
                <a:solidFill>
                  <a:schemeClr val="tx1">
                    <a:lumMod val="65000"/>
                    <a:lumOff val="35000"/>
                  </a:schemeClr>
                </a:solidFill>
              </a:endParaRPr>
            </a:p>
          </p:txBody>
        </p:sp>
        <p:sp>
          <p:nvSpPr>
            <p:cNvPr id="29" name="TextBox 41">
              <a:extLst>
                <a:ext uri="{FF2B5EF4-FFF2-40B4-BE49-F238E27FC236}">
                  <a16:creationId xmlns:a16="http://schemas.microsoft.com/office/drawing/2014/main" id="{5FE2A9DF-7759-2768-28FF-B76B3827AA25}"/>
                </a:ext>
              </a:extLst>
            </p:cNvPr>
            <p:cNvSpPr txBox="1"/>
            <p:nvPr/>
          </p:nvSpPr>
          <p:spPr>
            <a:xfrm>
              <a:off x="438733" y="4906906"/>
              <a:ext cx="1838964" cy="215444"/>
            </a:xfrm>
            <a:prstGeom prst="rect">
              <a:avLst/>
            </a:prstGeom>
            <a:solidFill>
              <a:schemeClr val="bg1">
                <a:lumMod val="95000"/>
              </a:schemeClr>
            </a:solidFill>
            <a:ln w="12700">
              <a:solidFill>
                <a:schemeClr val="bg1">
                  <a:lumMod val="5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a:t>
              </a:r>
              <a:endParaRPr lang="en-GB" sz="1050">
                <a:solidFill>
                  <a:schemeClr val="tx1">
                    <a:lumMod val="65000"/>
                    <a:lumOff val="35000"/>
                  </a:schemeClr>
                </a:solidFill>
              </a:endParaRPr>
            </a:p>
          </p:txBody>
        </p:sp>
        <p:sp>
          <p:nvSpPr>
            <p:cNvPr id="30" name="TextBox 47">
              <a:extLst>
                <a:ext uri="{FF2B5EF4-FFF2-40B4-BE49-F238E27FC236}">
                  <a16:creationId xmlns:a16="http://schemas.microsoft.com/office/drawing/2014/main" id="{42385E1A-A043-00DE-A77E-2093C0177026}"/>
                </a:ext>
              </a:extLst>
            </p:cNvPr>
            <p:cNvSpPr txBox="1"/>
            <p:nvPr/>
          </p:nvSpPr>
          <p:spPr>
            <a:xfrm>
              <a:off x="376220" y="3002185"/>
              <a:ext cx="1566454"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a:t>Causal Event Chains:</a:t>
              </a:r>
              <a:endParaRPr lang="en-GB" sz="1100"/>
            </a:p>
          </p:txBody>
        </p:sp>
        <p:sp>
          <p:nvSpPr>
            <p:cNvPr id="31" name="TextBox 48">
              <a:extLst>
                <a:ext uri="{FF2B5EF4-FFF2-40B4-BE49-F238E27FC236}">
                  <a16:creationId xmlns:a16="http://schemas.microsoft.com/office/drawing/2014/main" id="{31D470C2-90BB-8637-8EB9-DF5A9D08858A}"/>
                </a:ext>
              </a:extLst>
            </p:cNvPr>
            <p:cNvSpPr txBox="1"/>
            <p:nvPr/>
          </p:nvSpPr>
          <p:spPr>
            <a:xfrm>
              <a:off x="2598822" y="3552239"/>
              <a:ext cx="1749352" cy="215444"/>
            </a:xfrm>
            <a:prstGeom prst="rect">
              <a:avLst/>
            </a:prstGeom>
            <a:solidFill>
              <a:schemeClr val="bg1"/>
            </a:solidFill>
            <a:ln w="12700">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Rescheduling mission</a:t>
              </a:r>
              <a:endParaRPr lang="en-GB" sz="1050">
                <a:solidFill>
                  <a:schemeClr val="tx1">
                    <a:lumMod val="65000"/>
                    <a:lumOff val="35000"/>
                  </a:schemeClr>
                </a:solidFill>
              </a:endParaRPr>
            </a:p>
          </p:txBody>
        </p:sp>
        <p:sp>
          <p:nvSpPr>
            <p:cNvPr id="32" name="TextBox 50">
              <a:extLst>
                <a:ext uri="{FF2B5EF4-FFF2-40B4-BE49-F238E27FC236}">
                  <a16:creationId xmlns:a16="http://schemas.microsoft.com/office/drawing/2014/main" id="{E320BAA1-483C-222F-489D-9328F6B52A9D}"/>
                </a:ext>
              </a:extLst>
            </p:cNvPr>
            <p:cNvSpPr txBox="1"/>
            <p:nvPr/>
          </p:nvSpPr>
          <p:spPr>
            <a:xfrm>
              <a:off x="2592952" y="3825562"/>
              <a:ext cx="1749352" cy="215444"/>
            </a:xfrm>
            <a:prstGeom prst="rect">
              <a:avLst/>
            </a:prstGeom>
            <a:solidFill>
              <a:schemeClr val="bg1"/>
            </a:solidFill>
            <a:ln w="12700">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Unreserved assets</a:t>
              </a:r>
              <a:endParaRPr lang="en-GB" sz="1050">
                <a:solidFill>
                  <a:schemeClr val="tx1">
                    <a:lumMod val="65000"/>
                    <a:lumOff val="35000"/>
                  </a:schemeClr>
                </a:solidFill>
              </a:endParaRPr>
            </a:p>
          </p:txBody>
        </p:sp>
        <p:sp>
          <p:nvSpPr>
            <p:cNvPr id="33" name="TextBox 51">
              <a:extLst>
                <a:ext uri="{FF2B5EF4-FFF2-40B4-BE49-F238E27FC236}">
                  <a16:creationId xmlns:a16="http://schemas.microsoft.com/office/drawing/2014/main" id="{3E572DD3-B266-EDAF-48F7-E1DF60D21AE6}"/>
                </a:ext>
              </a:extLst>
            </p:cNvPr>
            <p:cNvSpPr txBox="1"/>
            <p:nvPr/>
          </p:nvSpPr>
          <p:spPr>
            <a:xfrm>
              <a:off x="2592952" y="4100815"/>
              <a:ext cx="1749352" cy="215444"/>
            </a:xfrm>
            <a:prstGeom prst="rect">
              <a:avLst/>
            </a:prstGeom>
            <a:solidFill>
              <a:schemeClr val="bg1"/>
            </a:solidFill>
            <a:ln w="12700">
              <a:solidFill>
                <a:schemeClr val="bg1">
                  <a:lumMod val="5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a:t>
              </a:r>
              <a:endParaRPr lang="en-GB" sz="1050">
                <a:solidFill>
                  <a:schemeClr val="tx1">
                    <a:lumMod val="65000"/>
                    <a:lumOff val="35000"/>
                  </a:schemeClr>
                </a:solidFill>
              </a:endParaRPr>
            </a:p>
          </p:txBody>
        </p:sp>
        <p:sp>
          <p:nvSpPr>
            <p:cNvPr id="34" name="TextBox 52">
              <a:extLst>
                <a:ext uri="{FF2B5EF4-FFF2-40B4-BE49-F238E27FC236}">
                  <a16:creationId xmlns:a16="http://schemas.microsoft.com/office/drawing/2014/main" id="{25E4F2A8-02C7-0DA6-C180-B0A1AAFFF1C8}"/>
                </a:ext>
              </a:extLst>
            </p:cNvPr>
            <p:cNvSpPr txBox="1"/>
            <p:nvPr/>
          </p:nvSpPr>
          <p:spPr>
            <a:xfrm>
              <a:off x="2592952" y="4368890"/>
              <a:ext cx="1749352" cy="215444"/>
            </a:xfrm>
            <a:prstGeom prst="rect">
              <a:avLst/>
            </a:prstGeom>
            <a:solidFill>
              <a:schemeClr val="bg1">
                <a:lumMod val="95000"/>
              </a:schemeClr>
            </a:solidFill>
            <a:ln w="12700">
              <a:solidFill>
                <a:schemeClr val="bg1">
                  <a:lumMod val="5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a:t>
              </a:r>
              <a:endParaRPr lang="en-GB" sz="1050">
                <a:solidFill>
                  <a:schemeClr val="tx1">
                    <a:lumMod val="65000"/>
                    <a:lumOff val="35000"/>
                  </a:schemeClr>
                </a:solidFill>
              </a:endParaRPr>
            </a:p>
          </p:txBody>
        </p:sp>
        <p:sp>
          <p:nvSpPr>
            <p:cNvPr id="35" name="TextBox 53">
              <a:extLst>
                <a:ext uri="{FF2B5EF4-FFF2-40B4-BE49-F238E27FC236}">
                  <a16:creationId xmlns:a16="http://schemas.microsoft.com/office/drawing/2014/main" id="{75BE6798-DBFD-A9CE-D4E9-0E58EA383336}"/>
                </a:ext>
              </a:extLst>
            </p:cNvPr>
            <p:cNvSpPr txBox="1"/>
            <p:nvPr/>
          </p:nvSpPr>
          <p:spPr>
            <a:xfrm>
              <a:off x="2592952" y="4639425"/>
              <a:ext cx="1749352" cy="215444"/>
            </a:xfrm>
            <a:prstGeom prst="rect">
              <a:avLst/>
            </a:prstGeom>
            <a:solidFill>
              <a:schemeClr val="bg1">
                <a:lumMod val="95000"/>
              </a:schemeClr>
            </a:solidFill>
            <a:ln w="12700">
              <a:solidFill>
                <a:schemeClr val="bg1">
                  <a:lumMod val="5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a:t>
              </a:r>
              <a:endParaRPr lang="en-GB" sz="1050">
                <a:solidFill>
                  <a:schemeClr val="tx1">
                    <a:lumMod val="65000"/>
                    <a:lumOff val="35000"/>
                  </a:schemeClr>
                </a:solidFill>
              </a:endParaRPr>
            </a:p>
          </p:txBody>
        </p:sp>
        <p:sp>
          <p:nvSpPr>
            <p:cNvPr id="36" name="TextBox 54">
              <a:extLst>
                <a:ext uri="{FF2B5EF4-FFF2-40B4-BE49-F238E27FC236}">
                  <a16:creationId xmlns:a16="http://schemas.microsoft.com/office/drawing/2014/main" id="{E9A38E5E-7A5A-05A7-5691-F98FC85EC027}"/>
                </a:ext>
              </a:extLst>
            </p:cNvPr>
            <p:cNvSpPr txBox="1"/>
            <p:nvPr/>
          </p:nvSpPr>
          <p:spPr>
            <a:xfrm>
              <a:off x="2585195" y="4909960"/>
              <a:ext cx="1749352" cy="215444"/>
            </a:xfrm>
            <a:prstGeom prst="rect">
              <a:avLst/>
            </a:prstGeom>
            <a:solidFill>
              <a:schemeClr val="bg1">
                <a:lumMod val="95000"/>
              </a:schemeClr>
            </a:solidFill>
            <a:ln w="12700">
              <a:solidFill>
                <a:schemeClr val="bg1">
                  <a:lumMod val="5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a:t>
              </a:r>
              <a:endParaRPr lang="en-GB" sz="1050">
                <a:solidFill>
                  <a:schemeClr val="tx1">
                    <a:lumMod val="65000"/>
                    <a:lumOff val="35000"/>
                  </a:schemeClr>
                </a:solidFill>
              </a:endParaRPr>
            </a:p>
          </p:txBody>
        </p:sp>
        <p:sp>
          <p:nvSpPr>
            <p:cNvPr id="37" name="TextBox 55">
              <a:extLst>
                <a:ext uri="{FF2B5EF4-FFF2-40B4-BE49-F238E27FC236}">
                  <a16:creationId xmlns:a16="http://schemas.microsoft.com/office/drawing/2014/main" id="{4705358D-EBB2-BB79-2FC6-A3F4FFDCBB02}"/>
                </a:ext>
              </a:extLst>
            </p:cNvPr>
            <p:cNvSpPr txBox="1"/>
            <p:nvPr/>
          </p:nvSpPr>
          <p:spPr>
            <a:xfrm>
              <a:off x="370566" y="3262316"/>
              <a:ext cx="612668"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a:t>Before:</a:t>
              </a:r>
              <a:endParaRPr lang="en-GB" sz="1100"/>
            </a:p>
          </p:txBody>
        </p:sp>
        <p:sp>
          <p:nvSpPr>
            <p:cNvPr id="38" name="TextBox 56">
              <a:extLst>
                <a:ext uri="{FF2B5EF4-FFF2-40B4-BE49-F238E27FC236}">
                  <a16:creationId xmlns:a16="http://schemas.microsoft.com/office/drawing/2014/main" id="{5E2F9F6A-CDAB-198B-6324-31CC31C31968}"/>
                </a:ext>
              </a:extLst>
            </p:cNvPr>
            <p:cNvSpPr txBox="1"/>
            <p:nvPr/>
          </p:nvSpPr>
          <p:spPr>
            <a:xfrm>
              <a:off x="2518986" y="3262314"/>
              <a:ext cx="522900" cy="2616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a:t>After:</a:t>
              </a:r>
              <a:endParaRPr lang="en-GB" sz="1100"/>
            </a:p>
          </p:txBody>
        </p:sp>
        <p:grpSp>
          <p:nvGrpSpPr>
            <p:cNvPr id="39" name="Group 38">
              <a:extLst>
                <a:ext uri="{FF2B5EF4-FFF2-40B4-BE49-F238E27FC236}">
                  <a16:creationId xmlns:a16="http://schemas.microsoft.com/office/drawing/2014/main" id="{BE47B380-8F6F-D9D6-0FCC-FBA335AF452D}"/>
                </a:ext>
              </a:extLst>
            </p:cNvPr>
            <p:cNvGrpSpPr/>
            <p:nvPr/>
          </p:nvGrpSpPr>
          <p:grpSpPr>
            <a:xfrm>
              <a:off x="2373495" y="3261784"/>
              <a:ext cx="131388" cy="2064674"/>
              <a:chOff x="7853439" y="2947245"/>
              <a:chExt cx="131388" cy="2064674"/>
            </a:xfrm>
          </p:grpSpPr>
          <p:sp>
            <p:nvSpPr>
              <p:cNvPr id="50" name="Rectangle 49">
                <a:extLst>
                  <a:ext uri="{FF2B5EF4-FFF2-40B4-BE49-F238E27FC236}">
                    <a16:creationId xmlns:a16="http://schemas.microsoft.com/office/drawing/2014/main" id="{AB47FCB3-2D98-790E-9113-6E7E3FC244B0}"/>
                  </a:ext>
                </a:extLst>
              </p:cNvPr>
              <p:cNvSpPr/>
              <p:nvPr/>
            </p:nvSpPr>
            <p:spPr>
              <a:xfrm>
                <a:off x="7853439" y="2947245"/>
                <a:ext cx="131388" cy="2064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1" name="Action Button: Go Back or Previous 50">
                <a:hlinkClick r:id="" action="ppaction://hlinkshowjump?jump=previousslide" highlightClick="1"/>
                <a:extLst>
                  <a:ext uri="{FF2B5EF4-FFF2-40B4-BE49-F238E27FC236}">
                    <a16:creationId xmlns:a16="http://schemas.microsoft.com/office/drawing/2014/main" id="{EBA40DE7-B9F8-C719-3702-CCA81F9A4F15}"/>
                  </a:ext>
                </a:extLst>
              </p:cNvPr>
              <p:cNvSpPr/>
              <p:nvPr/>
            </p:nvSpPr>
            <p:spPr>
              <a:xfrm rot="5400000">
                <a:off x="7856218" y="2947246"/>
                <a:ext cx="127221" cy="127221"/>
              </a:xfrm>
              <a:prstGeom prst="actionButtonBackPrevio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Action Button: Go Back or Previous 51">
                <a:hlinkClick r:id="" action="ppaction://hlinkshowjump?jump=previousslide" highlightClick="1"/>
                <a:extLst>
                  <a:ext uri="{FF2B5EF4-FFF2-40B4-BE49-F238E27FC236}">
                    <a16:creationId xmlns:a16="http://schemas.microsoft.com/office/drawing/2014/main" id="{97E74436-9AE8-39C3-C8F5-337165559BE4}"/>
                  </a:ext>
                </a:extLst>
              </p:cNvPr>
              <p:cNvSpPr/>
              <p:nvPr/>
            </p:nvSpPr>
            <p:spPr>
              <a:xfrm rot="16200000">
                <a:off x="7857606" y="4881415"/>
                <a:ext cx="127221" cy="127221"/>
              </a:xfrm>
              <a:prstGeom prst="actionButtonBackPrevio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3" name="Rectangle 52">
                <a:extLst>
                  <a:ext uri="{FF2B5EF4-FFF2-40B4-BE49-F238E27FC236}">
                    <a16:creationId xmlns:a16="http://schemas.microsoft.com/office/drawing/2014/main" id="{783066A5-04F7-6040-C36F-F6D443DF1813}"/>
                  </a:ext>
                </a:extLst>
              </p:cNvPr>
              <p:cNvSpPr/>
              <p:nvPr/>
            </p:nvSpPr>
            <p:spPr>
              <a:xfrm>
                <a:off x="7856218" y="3358053"/>
                <a:ext cx="126546" cy="6004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grpSp>
          <p:nvGrpSpPr>
            <p:cNvPr id="40" name="Group 39">
              <a:extLst>
                <a:ext uri="{FF2B5EF4-FFF2-40B4-BE49-F238E27FC236}">
                  <a16:creationId xmlns:a16="http://schemas.microsoft.com/office/drawing/2014/main" id="{FA90ADAB-E2FD-D54A-F3FA-4114F84F1EF4}"/>
                </a:ext>
              </a:extLst>
            </p:cNvPr>
            <p:cNvGrpSpPr/>
            <p:nvPr/>
          </p:nvGrpSpPr>
          <p:grpSpPr>
            <a:xfrm>
              <a:off x="4420458" y="3257676"/>
              <a:ext cx="137230" cy="2064674"/>
              <a:chOff x="7853439" y="2947245"/>
              <a:chExt cx="137230" cy="2064674"/>
            </a:xfrm>
          </p:grpSpPr>
          <p:sp>
            <p:nvSpPr>
              <p:cNvPr id="46" name="Rectangle 45">
                <a:extLst>
                  <a:ext uri="{FF2B5EF4-FFF2-40B4-BE49-F238E27FC236}">
                    <a16:creationId xmlns:a16="http://schemas.microsoft.com/office/drawing/2014/main" id="{47F35CA1-15DB-ED86-083B-874878C123E6}"/>
                  </a:ext>
                </a:extLst>
              </p:cNvPr>
              <p:cNvSpPr/>
              <p:nvPr/>
            </p:nvSpPr>
            <p:spPr>
              <a:xfrm>
                <a:off x="7853439" y="2947245"/>
                <a:ext cx="137230" cy="2064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7" name="Action Button: Go Back or Previous 46">
                <a:hlinkClick r:id="" action="ppaction://hlinkshowjump?jump=previousslide" highlightClick="1"/>
                <a:extLst>
                  <a:ext uri="{FF2B5EF4-FFF2-40B4-BE49-F238E27FC236}">
                    <a16:creationId xmlns:a16="http://schemas.microsoft.com/office/drawing/2014/main" id="{1615D478-0464-AB3C-2190-1A8A01BB50CC}"/>
                  </a:ext>
                </a:extLst>
              </p:cNvPr>
              <p:cNvSpPr/>
              <p:nvPr/>
            </p:nvSpPr>
            <p:spPr>
              <a:xfrm rot="5400000">
                <a:off x="7856218" y="2947246"/>
                <a:ext cx="127221" cy="127221"/>
              </a:xfrm>
              <a:prstGeom prst="actionButtonBackPrevio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8" name="Action Button: Go Back or Previous 47">
                <a:hlinkClick r:id="" action="ppaction://hlinkshowjump?jump=previousslide" highlightClick="1"/>
                <a:extLst>
                  <a:ext uri="{FF2B5EF4-FFF2-40B4-BE49-F238E27FC236}">
                    <a16:creationId xmlns:a16="http://schemas.microsoft.com/office/drawing/2014/main" id="{75652EE4-4E41-8604-0FF8-0FC42465AB80}"/>
                  </a:ext>
                </a:extLst>
              </p:cNvPr>
              <p:cNvSpPr/>
              <p:nvPr/>
            </p:nvSpPr>
            <p:spPr>
              <a:xfrm rot="16200000">
                <a:off x="7857606" y="4881415"/>
                <a:ext cx="127221" cy="127221"/>
              </a:xfrm>
              <a:prstGeom prst="actionButtonBackPrevio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9" name="Rectangle 48">
                <a:extLst>
                  <a:ext uri="{FF2B5EF4-FFF2-40B4-BE49-F238E27FC236}">
                    <a16:creationId xmlns:a16="http://schemas.microsoft.com/office/drawing/2014/main" id="{72204670-0BD4-2B03-D699-8F2811466E77}"/>
                  </a:ext>
                </a:extLst>
              </p:cNvPr>
              <p:cNvSpPr/>
              <p:nvPr/>
            </p:nvSpPr>
            <p:spPr>
              <a:xfrm>
                <a:off x="7856218" y="3358053"/>
                <a:ext cx="126546" cy="6004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grpSp>
        <p:grpSp>
          <p:nvGrpSpPr>
            <p:cNvPr id="41" name="Group 40">
              <a:extLst>
                <a:ext uri="{FF2B5EF4-FFF2-40B4-BE49-F238E27FC236}">
                  <a16:creationId xmlns:a16="http://schemas.microsoft.com/office/drawing/2014/main" id="{344E6E7E-E9AD-91D6-485E-A04FCC4A7761}"/>
                </a:ext>
              </a:extLst>
            </p:cNvPr>
            <p:cNvGrpSpPr/>
            <p:nvPr/>
          </p:nvGrpSpPr>
          <p:grpSpPr>
            <a:xfrm>
              <a:off x="1042366" y="3271243"/>
              <a:ext cx="1362135" cy="215444"/>
              <a:chOff x="3913473" y="2132761"/>
              <a:chExt cx="1362135" cy="215444"/>
            </a:xfrm>
          </p:grpSpPr>
          <p:sp>
            <p:nvSpPr>
              <p:cNvPr id="44" name="TextBox 68">
                <a:extLst>
                  <a:ext uri="{FF2B5EF4-FFF2-40B4-BE49-F238E27FC236}">
                    <a16:creationId xmlns:a16="http://schemas.microsoft.com/office/drawing/2014/main" id="{BD958B5F-253F-742D-E0F5-9B2AFF9E8972}"/>
                  </a:ext>
                </a:extLst>
              </p:cNvPr>
              <p:cNvSpPr txBox="1"/>
              <p:nvPr/>
            </p:nvSpPr>
            <p:spPr>
              <a:xfrm>
                <a:off x="4013724" y="2132761"/>
                <a:ext cx="1261884" cy="21544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1">
                    <a:solidFill>
                      <a:schemeClr val="tx1">
                        <a:lumMod val="50000"/>
                        <a:lumOff val="50000"/>
                      </a:schemeClr>
                    </a:solidFill>
                  </a:rPr>
                  <a:t>Sorted by: </a:t>
                </a:r>
                <a:r>
                  <a:rPr lang="en-GB" sz="800">
                    <a:solidFill>
                      <a:schemeClr val="tx1">
                        <a:lumMod val="50000"/>
                        <a:lumOff val="50000"/>
                      </a:schemeClr>
                    </a:solidFill>
                  </a:rPr>
                  <a:t>Importance</a:t>
                </a:r>
              </a:p>
            </p:txBody>
          </p:sp>
          <p:pic>
            <p:nvPicPr>
              <p:cNvPr id="45" name="Graphic 69" descr="Sort with solid fill">
                <a:extLst>
                  <a:ext uri="{FF2B5EF4-FFF2-40B4-BE49-F238E27FC236}">
                    <a16:creationId xmlns:a16="http://schemas.microsoft.com/office/drawing/2014/main" id="{FF3FDF9E-7854-809D-7EB1-4C9B518C2D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13473" y="2190299"/>
                <a:ext cx="137148" cy="137148"/>
              </a:xfrm>
              <a:prstGeom prst="rect">
                <a:avLst/>
              </a:prstGeom>
            </p:spPr>
          </p:pic>
        </p:grpSp>
        <p:sp>
          <p:nvSpPr>
            <p:cNvPr id="42" name="Rectangle 41">
              <a:extLst>
                <a:ext uri="{FF2B5EF4-FFF2-40B4-BE49-F238E27FC236}">
                  <a16:creationId xmlns:a16="http://schemas.microsoft.com/office/drawing/2014/main" id="{FAE664EE-9256-E46D-8055-FE77FC01261D}"/>
                </a:ext>
              </a:extLst>
            </p:cNvPr>
            <p:cNvSpPr/>
            <p:nvPr/>
          </p:nvSpPr>
          <p:spPr>
            <a:xfrm>
              <a:off x="354778" y="2130778"/>
              <a:ext cx="4202909" cy="3188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TextBox 21">
              <a:extLst>
                <a:ext uri="{FF2B5EF4-FFF2-40B4-BE49-F238E27FC236}">
                  <a16:creationId xmlns:a16="http://schemas.microsoft.com/office/drawing/2014/main" id="{556F6D7B-B251-E3F8-5295-A3E9686593BA}"/>
                </a:ext>
              </a:extLst>
            </p:cNvPr>
            <p:cNvSpPr txBox="1"/>
            <p:nvPr/>
          </p:nvSpPr>
          <p:spPr>
            <a:xfrm>
              <a:off x="799340" y="1739838"/>
              <a:ext cx="3951771" cy="276999"/>
            </a:xfrm>
            <a:prstGeom prst="rect">
              <a:avLst/>
            </a:prstGeom>
            <a:noFill/>
            <a:ln w="1270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b="1" dirty="0">
                  <a:solidFill>
                    <a:schemeClr val="bg1"/>
                  </a:solidFill>
                </a:rPr>
                <a:t>Causal Graph Navigation</a:t>
              </a:r>
              <a:endParaRPr lang="en-GB" b="1" dirty="0">
                <a:solidFill>
                  <a:schemeClr val="bg1"/>
                </a:solidFill>
              </a:endParaRPr>
            </a:p>
          </p:txBody>
        </p:sp>
      </p:grpSp>
      <p:pic>
        <p:nvPicPr>
          <p:cNvPr id="54" name="Picture 53" descr="A screenshot of a computer&#10;&#10;Description automatically generated">
            <a:extLst>
              <a:ext uri="{FF2B5EF4-FFF2-40B4-BE49-F238E27FC236}">
                <a16:creationId xmlns:a16="http://schemas.microsoft.com/office/drawing/2014/main" id="{D8C43761-FFB5-B52F-DB8A-9827549363F0}"/>
              </a:ext>
            </a:extLst>
          </p:cNvPr>
          <p:cNvPicPr>
            <a:picLocks noChangeAspect="1"/>
          </p:cNvPicPr>
          <p:nvPr/>
        </p:nvPicPr>
        <p:blipFill>
          <a:blip r:embed="rId10"/>
          <a:stretch>
            <a:fillRect/>
          </a:stretch>
        </p:blipFill>
        <p:spPr>
          <a:xfrm>
            <a:off x="4019471" y="2779636"/>
            <a:ext cx="5038688" cy="3200854"/>
          </a:xfrm>
          <a:prstGeom prst="rect">
            <a:avLst/>
          </a:prstGeom>
        </p:spPr>
      </p:pic>
      <p:sp>
        <p:nvSpPr>
          <p:cNvPr id="3" name="Rectangle 2">
            <a:extLst>
              <a:ext uri="{FF2B5EF4-FFF2-40B4-BE49-F238E27FC236}">
                <a16:creationId xmlns:a16="http://schemas.microsoft.com/office/drawing/2014/main" id="{4F209163-1759-A45B-DA20-A2D5CD4176B0}"/>
              </a:ext>
            </a:extLst>
          </p:cNvPr>
          <p:cNvSpPr/>
          <p:nvPr/>
        </p:nvSpPr>
        <p:spPr>
          <a:xfrm>
            <a:off x="3571943" y="33050"/>
            <a:ext cx="5511393" cy="375133"/>
          </a:xfrm>
          <a:prstGeom prst="rect">
            <a:avLst/>
          </a:prstGeom>
          <a:solidFill>
            <a:srgbClr val="FFFF00"/>
          </a:solidFill>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solidFill>
                  <a:schemeClr val="tx1"/>
                </a:solidFill>
              </a:rPr>
              <a:t>Requirement 5: Reliability</a:t>
            </a:r>
          </a:p>
        </p:txBody>
      </p:sp>
    </p:spTree>
    <p:extLst>
      <p:ext uri="{BB962C8B-B14F-4D97-AF65-F5344CB8AC3E}">
        <p14:creationId xmlns:p14="http://schemas.microsoft.com/office/powerpoint/2010/main" val="60251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Requirements</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4862870"/>
          </a:xfrm>
          <a:prstGeom prst="rect">
            <a:avLst/>
          </a:prstGeom>
          <a:noFill/>
        </p:spPr>
        <p:txBody>
          <a:bodyPr wrap="square" rtlCol="0">
            <a:spAutoFit/>
          </a:bodyPr>
          <a:lstStyle/>
          <a:p>
            <a:pPr marL="457200" indent="-457200">
              <a:spcAft>
                <a:spcPts val="1200"/>
              </a:spcAft>
              <a:buFont typeface="+mj-lt"/>
              <a:buAutoNum type="arabicPeriod"/>
            </a:pPr>
            <a:r>
              <a:rPr lang="en-GB" sz="2000" dirty="0">
                <a:solidFill>
                  <a:schemeClr val="accent1"/>
                </a:solidFill>
              </a:rPr>
              <a:t>Non-technical users in a domain need to generate forecasts plausibly reflecting the constraints of their specific enterprise</a:t>
            </a:r>
          </a:p>
          <a:p>
            <a:pPr marL="457200" indent="-457200">
              <a:spcAft>
                <a:spcPts val="1200"/>
              </a:spcAft>
              <a:buFont typeface="+mj-lt"/>
              <a:buAutoNum type="arabicPeriod"/>
            </a:pPr>
            <a:r>
              <a:rPr lang="en-GB" sz="2000" dirty="0">
                <a:solidFill>
                  <a:schemeClr val="bg2"/>
                </a:solidFill>
              </a:rPr>
              <a:t>They need to both ask what will realistically happen under possible circumstances/strategies and what the best plan is under the current strategy</a:t>
            </a:r>
          </a:p>
          <a:p>
            <a:pPr marL="457200" indent="-457200">
              <a:spcAft>
                <a:spcPts val="1200"/>
              </a:spcAft>
              <a:buFont typeface="+mj-lt"/>
              <a:buAutoNum type="arabicPeriod"/>
            </a:pPr>
            <a:r>
              <a:rPr lang="en-GB" sz="2000" dirty="0">
                <a:solidFill>
                  <a:schemeClr val="accent1"/>
                </a:solidFill>
              </a:rPr>
              <a:t>We can realistically only maintain and expand a few rich software bases but there is both commonality and diversity in customers’ enterprises and modelling needs</a:t>
            </a:r>
          </a:p>
          <a:p>
            <a:pPr marL="457200" indent="-457200">
              <a:spcAft>
                <a:spcPts val="1200"/>
              </a:spcAft>
              <a:buFont typeface="+mj-lt"/>
              <a:buAutoNum type="arabicPeriod"/>
            </a:pPr>
            <a:r>
              <a:rPr lang="en-GB" sz="2000" dirty="0">
                <a:solidFill>
                  <a:schemeClr val="bg1"/>
                </a:solidFill>
              </a:rPr>
              <a:t>There is a need for results and models to be accessible to diverse skills within any one customer organisation</a:t>
            </a:r>
          </a:p>
          <a:p>
            <a:pPr marL="457200" indent="-457200">
              <a:spcAft>
                <a:spcPts val="1200"/>
              </a:spcAft>
              <a:buFont typeface="+mj-lt"/>
              <a:buAutoNum type="arabicPeriod"/>
            </a:pPr>
            <a:r>
              <a:rPr lang="en-GB" sz="2000" dirty="0">
                <a:solidFill>
                  <a:schemeClr val="accent1"/>
                </a:solidFill>
              </a:rPr>
              <a:t>The users need to be judge to what extent they can rely on a forecast</a:t>
            </a:r>
          </a:p>
          <a:p>
            <a:pPr>
              <a:spcAft>
                <a:spcPts val="1200"/>
              </a:spcAft>
            </a:pPr>
            <a:r>
              <a:rPr lang="en-GB" sz="2000" b="1" dirty="0">
                <a:solidFill>
                  <a:schemeClr val="bg1"/>
                </a:solidFill>
              </a:rPr>
              <a:t>How can thinking about domain-specific modelling languages help?</a:t>
            </a:r>
          </a:p>
        </p:txBody>
      </p:sp>
    </p:spTree>
    <p:extLst>
      <p:ext uri="{BB962C8B-B14F-4D97-AF65-F5344CB8AC3E}">
        <p14:creationId xmlns:p14="http://schemas.microsoft.com/office/powerpoint/2010/main" val="3639496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Conclusions</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5016758"/>
          </a:xfrm>
          <a:prstGeom prst="rect">
            <a:avLst/>
          </a:prstGeom>
          <a:noFill/>
        </p:spPr>
        <p:txBody>
          <a:bodyPr wrap="square" rtlCol="0">
            <a:spAutoFit/>
          </a:bodyPr>
          <a:lstStyle/>
          <a:p>
            <a:pPr>
              <a:spcAft>
                <a:spcPts val="600"/>
              </a:spcAft>
            </a:pPr>
            <a:r>
              <a:rPr lang="en-GB" sz="2000" dirty="0">
                <a:solidFill>
                  <a:schemeClr val="bg1"/>
                </a:solidFill>
              </a:rPr>
              <a:t>Viewing a domain-focused simulation platform as using a domain-specific modelling language implies useful future approaches</a:t>
            </a:r>
          </a:p>
          <a:p>
            <a:pPr>
              <a:spcAft>
                <a:spcPts val="600"/>
              </a:spcAft>
            </a:pPr>
            <a:r>
              <a:rPr lang="en-GB" sz="2000" dirty="0">
                <a:solidFill>
                  <a:schemeClr val="accent1"/>
                </a:solidFill>
              </a:rPr>
              <a:t>Agent-based modelling provides a conceptual structure within which to create a simulation domain language</a:t>
            </a:r>
          </a:p>
          <a:p>
            <a:pPr>
              <a:spcAft>
                <a:spcPts val="600"/>
              </a:spcAft>
            </a:pPr>
            <a:r>
              <a:rPr lang="en-GB" sz="2000" dirty="0">
                <a:solidFill>
                  <a:schemeClr val="bg1"/>
                </a:solidFill>
              </a:rPr>
              <a:t>A forecast simulation can be viewed as a form of digital twin</a:t>
            </a:r>
          </a:p>
          <a:p>
            <a:pPr>
              <a:spcAft>
                <a:spcPts val="600"/>
              </a:spcAft>
            </a:pPr>
            <a:r>
              <a:rPr lang="en-GB" sz="2000" dirty="0">
                <a:solidFill>
                  <a:schemeClr val="accent1"/>
                </a:solidFill>
              </a:rPr>
              <a:t>Forecasting and scheduling are two complementary execution contexts</a:t>
            </a:r>
          </a:p>
          <a:p>
            <a:pPr>
              <a:spcAft>
                <a:spcPts val="600"/>
              </a:spcAft>
            </a:pPr>
            <a:r>
              <a:rPr lang="en-GB" sz="2000">
                <a:solidFill>
                  <a:schemeClr val="bg1"/>
                </a:solidFill>
              </a:rPr>
              <a:t>Post-hoc verification </a:t>
            </a:r>
            <a:r>
              <a:rPr lang="en-GB" sz="2000" dirty="0">
                <a:solidFill>
                  <a:schemeClr val="bg1"/>
                </a:solidFill>
              </a:rPr>
              <a:t>is a way of enforcing semantics</a:t>
            </a:r>
          </a:p>
          <a:p>
            <a:pPr>
              <a:spcAft>
                <a:spcPts val="600"/>
              </a:spcAft>
            </a:pPr>
            <a:r>
              <a:rPr lang="en-GB" sz="2000" dirty="0">
                <a:solidFill>
                  <a:schemeClr val="accent1"/>
                </a:solidFill>
              </a:rPr>
              <a:t>We need to keep things as declarative as possible for non-technical users but certain elements are procedural</a:t>
            </a:r>
          </a:p>
          <a:p>
            <a:pPr>
              <a:spcAft>
                <a:spcPts val="600"/>
              </a:spcAft>
            </a:pPr>
            <a:r>
              <a:rPr lang="en-GB" sz="2000" dirty="0">
                <a:solidFill>
                  <a:schemeClr val="bg1"/>
                </a:solidFill>
              </a:rPr>
              <a:t>The scope of a language becomes stretched with more customers, but the unity of the platform is valuable for business</a:t>
            </a:r>
          </a:p>
          <a:p>
            <a:pPr>
              <a:spcAft>
                <a:spcPts val="600"/>
              </a:spcAft>
            </a:pPr>
            <a:r>
              <a:rPr lang="en-GB" sz="2000" dirty="0">
                <a:solidFill>
                  <a:schemeClr val="accent1"/>
                </a:solidFill>
              </a:rPr>
              <a:t>Data import and export share a language with the declarative simulation configuration</a:t>
            </a:r>
          </a:p>
          <a:p>
            <a:pPr>
              <a:spcAft>
                <a:spcPts val="600"/>
              </a:spcAft>
            </a:pPr>
            <a:r>
              <a:rPr lang="en-GB" sz="2000" dirty="0">
                <a:solidFill>
                  <a:schemeClr val="bg1"/>
                </a:solidFill>
              </a:rPr>
              <a:t>Generating explanations of simulation also needs a language</a:t>
            </a:r>
          </a:p>
        </p:txBody>
      </p:sp>
    </p:spTree>
    <p:extLst>
      <p:ext uri="{BB962C8B-B14F-4D97-AF65-F5344CB8AC3E}">
        <p14:creationId xmlns:p14="http://schemas.microsoft.com/office/powerpoint/2010/main" val="109959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FF49-80D5-44C7-8DD0-0C78A41BB232}"/>
              </a:ext>
            </a:extLst>
          </p:cNvPr>
          <p:cNvSpPr>
            <a:spLocks noGrp="1"/>
          </p:cNvSpPr>
          <p:nvPr>
            <p:ph type="title"/>
          </p:nvPr>
        </p:nvSpPr>
        <p:spPr bwMode="gray"/>
        <p:txBody>
          <a:bodyPr/>
          <a:lstStyle/>
          <a:p>
            <a:r>
              <a:rPr lang="en-GB" dirty="0"/>
              <a:t>Thanks for your attention!</a:t>
            </a:r>
          </a:p>
        </p:txBody>
      </p:sp>
    </p:spTree>
    <p:extLst>
      <p:ext uri="{BB962C8B-B14F-4D97-AF65-F5344CB8AC3E}">
        <p14:creationId xmlns:p14="http://schemas.microsoft.com/office/powerpoint/2010/main" val="99286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Connector: Elbow 52">
            <a:extLst>
              <a:ext uri="{FF2B5EF4-FFF2-40B4-BE49-F238E27FC236}">
                <a16:creationId xmlns:a16="http://schemas.microsoft.com/office/drawing/2014/main" id="{F80B5AA9-E624-BE33-74E4-16ADD17ED172}"/>
              </a:ext>
            </a:extLst>
          </p:cNvPr>
          <p:cNvCxnSpPr>
            <a:cxnSpLocks/>
            <a:stCxn id="22" idx="3"/>
            <a:endCxn id="23" idx="1"/>
          </p:cNvCxnSpPr>
          <p:nvPr/>
        </p:nvCxnSpPr>
        <p:spPr>
          <a:xfrm flipH="1" flipV="1">
            <a:off x="254471" y="2342314"/>
            <a:ext cx="8586481" cy="31628"/>
          </a:xfrm>
          <a:prstGeom prst="bentConnector5">
            <a:avLst>
              <a:gd name="adj1" fmla="val -2662"/>
              <a:gd name="adj2" fmla="val 3083252"/>
              <a:gd name="adj3" fmla="val 10266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D5DA21-C155-743E-F6D6-9E82BD6ED8FF}"/>
              </a:ext>
            </a:extLst>
          </p:cNvPr>
          <p:cNvSpPr/>
          <p:nvPr/>
        </p:nvSpPr>
        <p:spPr>
          <a:xfrm>
            <a:off x="2451689" y="1910881"/>
            <a:ext cx="1807967" cy="862865"/>
          </a:xfrm>
          <a:prstGeom prst="rect">
            <a:avLst/>
          </a:prstGeom>
          <a:solidFill>
            <a:srgbClr val="00B0F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342900">
              <a:spcBef>
                <a:spcPts val="450"/>
              </a:spcBef>
              <a:defRPr/>
            </a:pPr>
            <a:r>
              <a:rPr lang="en-GB" sz="900" b="1" dirty="0">
                <a:solidFill>
                  <a:prstClr val="white"/>
                </a:solidFill>
                <a:latin typeface="Avenir LT Std 65 Medium"/>
              </a:rPr>
              <a:t>ACQUIRE</a:t>
            </a:r>
            <a:br>
              <a:rPr lang="en-GB" sz="900" b="1" dirty="0">
                <a:solidFill>
                  <a:prstClr val="white"/>
                </a:solidFill>
                <a:latin typeface="Avenir LT Std 65 Medium"/>
              </a:rPr>
            </a:br>
            <a:r>
              <a:rPr lang="en-GB" sz="900" dirty="0">
                <a:solidFill>
                  <a:schemeClr val="bg1"/>
                </a:solidFill>
                <a:latin typeface="Avenir LT Std 65 Medium"/>
              </a:rPr>
              <a:t>PROCURING / SUPPLYING THE RIGHT ASSETS MEET BUSINESS / OPERATION NEED WITH OPTIMUM RISK - REWARD</a:t>
            </a:r>
          </a:p>
        </p:txBody>
      </p:sp>
      <p:sp>
        <p:nvSpPr>
          <p:cNvPr id="16" name="Rectangle 15">
            <a:extLst>
              <a:ext uri="{FF2B5EF4-FFF2-40B4-BE49-F238E27FC236}">
                <a16:creationId xmlns:a16="http://schemas.microsoft.com/office/drawing/2014/main" id="{C1235FBD-93E1-DDB4-A05F-8B669F2130C1}"/>
              </a:ext>
            </a:extLst>
          </p:cNvPr>
          <p:cNvSpPr/>
          <p:nvPr/>
        </p:nvSpPr>
        <p:spPr>
          <a:xfrm>
            <a:off x="4745775" y="1501926"/>
            <a:ext cx="1807967" cy="817909"/>
          </a:xfrm>
          <a:prstGeom prst="rect">
            <a:avLst/>
          </a:prstGeom>
          <a:solidFill>
            <a:srgbClr val="00B0F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342900">
              <a:defRPr/>
            </a:pPr>
            <a:r>
              <a:rPr lang="en-GB" sz="900" b="1" dirty="0">
                <a:solidFill>
                  <a:prstClr val="white"/>
                </a:solidFill>
                <a:latin typeface="Avenir LT Std 65 Medium"/>
              </a:rPr>
              <a:t>OPERATE</a:t>
            </a:r>
            <a:br>
              <a:rPr lang="en-GB" sz="900" b="1" dirty="0">
                <a:solidFill>
                  <a:prstClr val="white"/>
                </a:solidFill>
                <a:latin typeface="Avenir LT Std 65 Medium"/>
              </a:rPr>
            </a:br>
            <a:r>
              <a:rPr lang="en-GB" sz="900" dirty="0">
                <a:solidFill>
                  <a:schemeClr val="bg1"/>
                </a:solidFill>
              </a:rPr>
              <a:t>REALISING BEST POSSIBLE BUSINESS OR MISSION OUTCOMES FROM THE ASSETS</a:t>
            </a:r>
            <a:endParaRPr lang="en-GB" sz="900" dirty="0">
              <a:solidFill>
                <a:schemeClr val="bg1"/>
              </a:solidFill>
              <a:latin typeface="Avenir LT Std 65 Medium"/>
            </a:endParaRPr>
          </a:p>
        </p:txBody>
      </p:sp>
      <p:sp>
        <p:nvSpPr>
          <p:cNvPr id="17" name="Rectangle 16">
            <a:extLst>
              <a:ext uri="{FF2B5EF4-FFF2-40B4-BE49-F238E27FC236}">
                <a16:creationId xmlns:a16="http://schemas.microsoft.com/office/drawing/2014/main" id="{B6B34657-979A-3043-475B-92CA6C7B6450}"/>
              </a:ext>
            </a:extLst>
          </p:cNvPr>
          <p:cNvSpPr/>
          <p:nvPr/>
        </p:nvSpPr>
        <p:spPr>
          <a:xfrm>
            <a:off x="4745768" y="2407613"/>
            <a:ext cx="1807967" cy="923097"/>
          </a:xfrm>
          <a:prstGeom prst="rect">
            <a:avLst/>
          </a:prstGeom>
          <a:solidFill>
            <a:srgbClr val="00B0F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342900">
              <a:defRPr/>
            </a:pPr>
            <a:r>
              <a:rPr lang="en-GB" sz="900" b="1">
                <a:solidFill>
                  <a:prstClr val="white"/>
                </a:solidFill>
                <a:latin typeface="Avenir LT Std 65 Medium"/>
              </a:rPr>
              <a:t>SUSTAIN</a:t>
            </a:r>
            <a:br>
              <a:rPr lang="en-GB" sz="900" b="1">
                <a:solidFill>
                  <a:prstClr val="white"/>
                </a:solidFill>
                <a:latin typeface="Avenir LT Std 65 Medium"/>
              </a:rPr>
            </a:br>
            <a:r>
              <a:rPr lang="en-GB" sz="900">
                <a:solidFill>
                  <a:schemeClr val="bg1"/>
                </a:solidFill>
                <a:latin typeface="Avenir LT Std 65 Medium"/>
              </a:rPr>
              <a:t>MAINTAINING &amp; UPGRADING ASSETS TO BEST MEET CONTRACTUAL, COST, ENVIRONMENTAL, MISSION ETC TARGETS</a:t>
            </a:r>
          </a:p>
        </p:txBody>
      </p:sp>
      <p:sp>
        <p:nvSpPr>
          <p:cNvPr id="22" name="Rectangle 21">
            <a:extLst>
              <a:ext uri="{FF2B5EF4-FFF2-40B4-BE49-F238E27FC236}">
                <a16:creationId xmlns:a16="http://schemas.microsoft.com/office/drawing/2014/main" id="{43F9A0CF-22A4-A4C5-85C7-545BDFC2FD50}"/>
              </a:ext>
            </a:extLst>
          </p:cNvPr>
          <p:cNvSpPr/>
          <p:nvPr/>
        </p:nvSpPr>
        <p:spPr>
          <a:xfrm>
            <a:off x="7032985" y="1849313"/>
            <a:ext cx="1807967" cy="1049257"/>
          </a:xfrm>
          <a:prstGeom prst="rect">
            <a:avLst/>
          </a:prstGeom>
          <a:solidFill>
            <a:srgbClr val="00B0F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342900">
              <a:defRPr/>
            </a:pPr>
            <a:r>
              <a:rPr lang="en-GB" sz="900" b="1">
                <a:solidFill>
                  <a:prstClr val="white"/>
                </a:solidFill>
                <a:latin typeface="Avenir LT Std 65 Medium"/>
              </a:rPr>
              <a:t>DISPOSE</a:t>
            </a:r>
            <a:br>
              <a:rPr lang="en-GB" sz="900" b="1">
                <a:solidFill>
                  <a:prstClr val="white"/>
                </a:solidFill>
                <a:latin typeface="Avenir LT Std 65 Medium"/>
              </a:rPr>
            </a:br>
            <a:r>
              <a:rPr lang="en-GB" sz="900">
                <a:solidFill>
                  <a:schemeClr val="bg1"/>
                </a:solidFill>
                <a:latin typeface="Avenir LT Std 65 Medium"/>
              </a:rPr>
              <a:t>ENSURING</a:t>
            </a:r>
            <a:r>
              <a:rPr lang="en-GB" sz="900">
                <a:solidFill>
                  <a:schemeClr val="bg1">
                    <a:lumMod val="75000"/>
                  </a:schemeClr>
                </a:solidFill>
                <a:latin typeface="Avenir LT Std 65 Medium"/>
              </a:rPr>
              <a:t> </a:t>
            </a:r>
            <a:r>
              <a:rPr lang="en-GB" sz="900">
                <a:solidFill>
                  <a:srgbClr val="FFFFFF"/>
                </a:solidFill>
                <a:latin typeface="Avenir LT Std 65 Medium"/>
              </a:rPr>
              <a:t>ASSETS ARE RETIRED FROM SERVICE TO BEST MEET OPERATIONAL, FINANCIAL AND ENVIRONMENTAL DEMANDS</a:t>
            </a:r>
          </a:p>
        </p:txBody>
      </p:sp>
      <p:sp>
        <p:nvSpPr>
          <p:cNvPr id="23" name="Rectangle 22">
            <a:extLst>
              <a:ext uri="{FF2B5EF4-FFF2-40B4-BE49-F238E27FC236}">
                <a16:creationId xmlns:a16="http://schemas.microsoft.com/office/drawing/2014/main" id="{91226D21-A2AF-25C2-820D-B0E6EAF16145}"/>
              </a:ext>
            </a:extLst>
          </p:cNvPr>
          <p:cNvSpPr/>
          <p:nvPr/>
        </p:nvSpPr>
        <p:spPr>
          <a:xfrm>
            <a:off x="254471" y="1910881"/>
            <a:ext cx="1807967" cy="862865"/>
          </a:xfrm>
          <a:prstGeom prst="rect">
            <a:avLst/>
          </a:prstGeom>
          <a:solidFill>
            <a:srgbClr val="00B0F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defTabSz="342900">
              <a:spcBef>
                <a:spcPts val="450"/>
              </a:spcBef>
              <a:defRPr/>
            </a:pPr>
            <a:r>
              <a:rPr lang="en-GB" sz="900" b="1" dirty="0">
                <a:solidFill>
                  <a:prstClr val="white"/>
                </a:solidFill>
                <a:latin typeface="Avenir LT Std 65 Medium"/>
              </a:rPr>
              <a:t>PLAN</a:t>
            </a:r>
            <a:br>
              <a:rPr lang="en-GB" sz="900" b="1" dirty="0">
                <a:solidFill>
                  <a:prstClr val="white"/>
                </a:solidFill>
                <a:latin typeface="Avenir LT Std 65 Medium"/>
              </a:rPr>
            </a:br>
            <a:r>
              <a:rPr lang="en-GB" sz="900" dirty="0">
                <a:solidFill>
                  <a:prstClr val="white"/>
                </a:solidFill>
                <a:latin typeface="Avenir LT Std 65 Medium"/>
              </a:rPr>
              <a:t>REFINING AND VALIDATING STRATEGIES AND </a:t>
            </a:r>
            <a:r>
              <a:rPr lang="en-GB" sz="900" dirty="0">
                <a:solidFill>
                  <a:schemeClr val="bg1"/>
                </a:solidFill>
                <a:latin typeface="Avenir LT Std 65 Medium"/>
              </a:rPr>
              <a:t>BUSINESS CASES</a:t>
            </a:r>
          </a:p>
        </p:txBody>
      </p:sp>
      <p:cxnSp>
        <p:nvCxnSpPr>
          <p:cNvPr id="26" name="Straight Arrow Connector 25">
            <a:extLst>
              <a:ext uri="{FF2B5EF4-FFF2-40B4-BE49-F238E27FC236}">
                <a16:creationId xmlns:a16="http://schemas.microsoft.com/office/drawing/2014/main" id="{14C35D75-106C-184B-49C0-02BBDFD109DC}"/>
              </a:ext>
            </a:extLst>
          </p:cNvPr>
          <p:cNvCxnSpPr>
            <a:cxnSpLocks/>
            <a:stCxn id="23" idx="3"/>
            <a:endCxn id="15" idx="1"/>
          </p:cNvCxnSpPr>
          <p:nvPr/>
        </p:nvCxnSpPr>
        <p:spPr>
          <a:xfrm>
            <a:off x="2062439" y="2342314"/>
            <a:ext cx="3892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C89974B1-F176-5F2B-ED70-AEA537A2DA03}"/>
              </a:ext>
            </a:extLst>
          </p:cNvPr>
          <p:cNvCxnSpPr>
            <a:cxnSpLocks/>
            <a:stCxn id="15" idx="3"/>
            <a:endCxn id="16" idx="1"/>
          </p:cNvCxnSpPr>
          <p:nvPr/>
        </p:nvCxnSpPr>
        <p:spPr>
          <a:xfrm flipV="1">
            <a:off x="4259657" y="1910881"/>
            <a:ext cx="486119" cy="431433"/>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B2C35C83-6737-9F87-121F-8EBA0A9459F4}"/>
              </a:ext>
            </a:extLst>
          </p:cNvPr>
          <p:cNvCxnSpPr>
            <a:cxnSpLocks/>
            <a:stCxn id="15" idx="3"/>
            <a:endCxn id="17" idx="1"/>
          </p:cNvCxnSpPr>
          <p:nvPr/>
        </p:nvCxnSpPr>
        <p:spPr>
          <a:xfrm>
            <a:off x="4259657" y="2342314"/>
            <a:ext cx="486112" cy="526848"/>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6515AC86-B09E-5103-8218-883DE805F754}"/>
              </a:ext>
            </a:extLst>
          </p:cNvPr>
          <p:cNvCxnSpPr>
            <a:cxnSpLocks/>
            <a:stCxn id="16" idx="3"/>
            <a:endCxn id="22" idx="1"/>
          </p:cNvCxnSpPr>
          <p:nvPr/>
        </p:nvCxnSpPr>
        <p:spPr>
          <a:xfrm>
            <a:off x="6553741" y="1910881"/>
            <a:ext cx="479242" cy="46306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3256388F-7E01-8B3C-84C2-6DAED4E1E2E1}"/>
              </a:ext>
            </a:extLst>
          </p:cNvPr>
          <p:cNvCxnSpPr>
            <a:cxnSpLocks/>
            <a:stCxn id="17" idx="3"/>
            <a:endCxn id="22" idx="1"/>
          </p:cNvCxnSpPr>
          <p:nvPr/>
        </p:nvCxnSpPr>
        <p:spPr>
          <a:xfrm flipV="1">
            <a:off x="6553735" y="2373942"/>
            <a:ext cx="479250" cy="49522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7" name="Arrow: Down 66">
            <a:extLst>
              <a:ext uri="{FF2B5EF4-FFF2-40B4-BE49-F238E27FC236}">
                <a16:creationId xmlns:a16="http://schemas.microsoft.com/office/drawing/2014/main" id="{1DF1C0DB-744D-E1AF-76CA-BE4AC453F868}"/>
              </a:ext>
            </a:extLst>
          </p:cNvPr>
          <p:cNvSpPr/>
          <p:nvPr/>
        </p:nvSpPr>
        <p:spPr>
          <a:xfrm flipV="1">
            <a:off x="-24759" y="3527774"/>
            <a:ext cx="3062440" cy="862865"/>
          </a:xfrm>
          <a:prstGeom prst="downArrow">
            <a:avLst>
              <a:gd name="adj1" fmla="val 78829"/>
              <a:gd name="adj2" fmla="val 3157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l"/>
            <a:endParaRPr lang="en-GB" sz="788"/>
          </a:p>
        </p:txBody>
      </p:sp>
      <p:sp>
        <p:nvSpPr>
          <p:cNvPr id="68" name="Arrow: Down 67">
            <a:extLst>
              <a:ext uri="{FF2B5EF4-FFF2-40B4-BE49-F238E27FC236}">
                <a16:creationId xmlns:a16="http://schemas.microsoft.com/office/drawing/2014/main" id="{560C4539-E52A-99A2-A0D3-6B06CE2FB2E6}"/>
              </a:ext>
            </a:extLst>
          </p:cNvPr>
          <p:cNvSpPr/>
          <p:nvPr/>
        </p:nvSpPr>
        <p:spPr>
          <a:xfrm flipV="1">
            <a:off x="3040781" y="3527774"/>
            <a:ext cx="3062440" cy="862864"/>
          </a:xfrm>
          <a:prstGeom prst="downArrow">
            <a:avLst>
              <a:gd name="adj1" fmla="val 78829"/>
              <a:gd name="adj2" fmla="val 3157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l"/>
            <a:endParaRPr lang="en-GB" sz="788"/>
          </a:p>
        </p:txBody>
      </p:sp>
      <p:sp>
        <p:nvSpPr>
          <p:cNvPr id="69" name="Arrow: Down 68">
            <a:extLst>
              <a:ext uri="{FF2B5EF4-FFF2-40B4-BE49-F238E27FC236}">
                <a16:creationId xmlns:a16="http://schemas.microsoft.com/office/drawing/2014/main" id="{8F6A6BB2-E271-2261-41DF-A3A337A4FAD3}"/>
              </a:ext>
            </a:extLst>
          </p:cNvPr>
          <p:cNvSpPr/>
          <p:nvPr/>
        </p:nvSpPr>
        <p:spPr>
          <a:xfrm flipV="1">
            <a:off x="6106319" y="3527774"/>
            <a:ext cx="3062440" cy="857728"/>
          </a:xfrm>
          <a:prstGeom prst="downArrow">
            <a:avLst>
              <a:gd name="adj1" fmla="val 78829"/>
              <a:gd name="adj2" fmla="val 3157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l"/>
            <a:endParaRPr lang="en-GB" sz="900"/>
          </a:p>
        </p:txBody>
      </p:sp>
      <p:sp>
        <p:nvSpPr>
          <p:cNvPr id="70" name="TextBox 69">
            <a:extLst>
              <a:ext uri="{FF2B5EF4-FFF2-40B4-BE49-F238E27FC236}">
                <a16:creationId xmlns:a16="http://schemas.microsoft.com/office/drawing/2014/main" id="{6B83F603-A7F7-9C0C-AF17-842BAEB31338}"/>
              </a:ext>
            </a:extLst>
          </p:cNvPr>
          <p:cNvSpPr txBox="1"/>
          <p:nvPr/>
        </p:nvSpPr>
        <p:spPr>
          <a:xfrm>
            <a:off x="1157367" y="3642641"/>
            <a:ext cx="845454" cy="243189"/>
          </a:xfrm>
          <a:prstGeom prst="rect">
            <a:avLst/>
          </a:prstGeom>
          <a:noFill/>
        </p:spPr>
        <p:txBody>
          <a:bodyPr wrap="square" lIns="68580" tIns="34290" rIns="68580" bIns="34290" rtlCol="0" anchor="t">
            <a:spAutoFit/>
          </a:bodyPr>
          <a:lstStyle/>
          <a:p>
            <a:r>
              <a:rPr lang="en-GB" sz="788" b="1" dirty="0">
                <a:solidFill>
                  <a:schemeClr val="bg1"/>
                </a:solidFill>
              </a:rPr>
              <a:t>PREDICT</a:t>
            </a:r>
            <a:endParaRPr lang="en-US" sz="1200" b="1" dirty="0">
              <a:solidFill>
                <a:schemeClr val="bg1"/>
              </a:solidFill>
            </a:endParaRPr>
          </a:p>
        </p:txBody>
      </p:sp>
      <p:sp>
        <p:nvSpPr>
          <p:cNvPr id="71" name="TextBox 70">
            <a:extLst>
              <a:ext uri="{FF2B5EF4-FFF2-40B4-BE49-F238E27FC236}">
                <a16:creationId xmlns:a16="http://schemas.microsoft.com/office/drawing/2014/main" id="{064A5EA0-02A4-8525-05DB-A8141403F18A}"/>
              </a:ext>
            </a:extLst>
          </p:cNvPr>
          <p:cNvSpPr txBox="1"/>
          <p:nvPr/>
        </p:nvSpPr>
        <p:spPr>
          <a:xfrm>
            <a:off x="4211387" y="3642641"/>
            <a:ext cx="853874" cy="243189"/>
          </a:xfrm>
          <a:prstGeom prst="rect">
            <a:avLst/>
          </a:prstGeom>
          <a:noFill/>
        </p:spPr>
        <p:txBody>
          <a:bodyPr wrap="square" lIns="68580" tIns="34290" rIns="68580" bIns="34290" rtlCol="0" anchor="t">
            <a:spAutoFit/>
          </a:bodyPr>
          <a:lstStyle/>
          <a:p>
            <a:r>
              <a:rPr lang="en-GB" sz="788" b="1">
                <a:solidFill>
                  <a:schemeClr val="bg1"/>
                </a:solidFill>
              </a:rPr>
              <a:t>OPTIMISE</a:t>
            </a:r>
          </a:p>
        </p:txBody>
      </p:sp>
      <p:sp>
        <p:nvSpPr>
          <p:cNvPr id="72" name="TextBox 71">
            <a:extLst>
              <a:ext uri="{FF2B5EF4-FFF2-40B4-BE49-F238E27FC236}">
                <a16:creationId xmlns:a16="http://schemas.microsoft.com/office/drawing/2014/main" id="{BC17E535-A02B-D6E8-9F33-C852BF6DB10A}"/>
              </a:ext>
            </a:extLst>
          </p:cNvPr>
          <p:cNvSpPr txBox="1"/>
          <p:nvPr/>
        </p:nvSpPr>
        <p:spPr>
          <a:xfrm>
            <a:off x="7392938" y="3642641"/>
            <a:ext cx="539568" cy="243189"/>
          </a:xfrm>
          <a:prstGeom prst="rect">
            <a:avLst/>
          </a:prstGeom>
          <a:noFill/>
        </p:spPr>
        <p:txBody>
          <a:bodyPr wrap="square" lIns="68580" tIns="34290" rIns="68580" bIns="34290" rtlCol="0" anchor="t">
            <a:spAutoFit/>
          </a:bodyPr>
          <a:lstStyle/>
          <a:p>
            <a:r>
              <a:rPr lang="en-GB" sz="788" b="1">
                <a:solidFill>
                  <a:schemeClr val="bg1"/>
                </a:solidFill>
              </a:rPr>
              <a:t>PLAN</a:t>
            </a:r>
          </a:p>
        </p:txBody>
      </p:sp>
      <p:sp>
        <p:nvSpPr>
          <p:cNvPr id="73" name="TextBox 72">
            <a:extLst>
              <a:ext uri="{FF2B5EF4-FFF2-40B4-BE49-F238E27FC236}">
                <a16:creationId xmlns:a16="http://schemas.microsoft.com/office/drawing/2014/main" id="{A183584D-B5EF-8357-D5D0-B823338F8BD6}"/>
              </a:ext>
            </a:extLst>
          </p:cNvPr>
          <p:cNvSpPr txBox="1"/>
          <p:nvPr/>
        </p:nvSpPr>
        <p:spPr>
          <a:xfrm>
            <a:off x="3401442" y="3957426"/>
            <a:ext cx="2349275" cy="353611"/>
          </a:xfrm>
          <a:prstGeom prst="rect">
            <a:avLst/>
          </a:prstGeom>
          <a:noFill/>
        </p:spPr>
        <p:txBody>
          <a:bodyPr wrap="square" lIns="68580" tIns="34290" rIns="68580" bIns="34290" rtlCol="0" anchor="t">
            <a:spAutoFit/>
          </a:bodyPr>
          <a:lstStyle/>
          <a:p>
            <a:pPr algn="ctr"/>
            <a:r>
              <a:rPr lang="en-GB" sz="900" dirty="0">
                <a:solidFill>
                  <a:schemeClr val="bg1"/>
                </a:solidFill>
              </a:rPr>
              <a:t>Finding the option that best meets the business objectives (KPI)</a:t>
            </a:r>
            <a:endParaRPr lang="en-US" sz="900" dirty="0">
              <a:solidFill>
                <a:schemeClr val="bg1"/>
              </a:solidFill>
            </a:endParaRPr>
          </a:p>
        </p:txBody>
      </p:sp>
      <p:sp>
        <p:nvSpPr>
          <p:cNvPr id="74" name="TextBox 73">
            <a:extLst>
              <a:ext uri="{FF2B5EF4-FFF2-40B4-BE49-F238E27FC236}">
                <a16:creationId xmlns:a16="http://schemas.microsoft.com/office/drawing/2014/main" id="{7BA518DC-1764-21CB-52CF-954E8994751B}"/>
              </a:ext>
            </a:extLst>
          </p:cNvPr>
          <p:cNvSpPr txBox="1"/>
          <p:nvPr/>
        </p:nvSpPr>
        <p:spPr>
          <a:xfrm>
            <a:off x="300187" y="3957426"/>
            <a:ext cx="2388088" cy="353611"/>
          </a:xfrm>
          <a:prstGeom prst="rect">
            <a:avLst/>
          </a:prstGeom>
          <a:noFill/>
        </p:spPr>
        <p:txBody>
          <a:bodyPr wrap="square" lIns="68580" tIns="34290" rIns="68580" bIns="34290" rtlCol="0" anchor="t">
            <a:spAutoFit/>
          </a:bodyPr>
          <a:lstStyle/>
          <a:p>
            <a:pPr algn="ctr"/>
            <a:r>
              <a:rPr lang="en-GB" sz="900" dirty="0">
                <a:solidFill>
                  <a:schemeClr val="bg1"/>
                </a:solidFill>
              </a:rPr>
              <a:t>Understanding the likely outcomes of a range of operational scenarios</a:t>
            </a:r>
          </a:p>
        </p:txBody>
      </p:sp>
      <p:sp>
        <p:nvSpPr>
          <p:cNvPr id="75" name="TextBox 74">
            <a:extLst>
              <a:ext uri="{FF2B5EF4-FFF2-40B4-BE49-F238E27FC236}">
                <a16:creationId xmlns:a16="http://schemas.microsoft.com/office/drawing/2014/main" id="{D5788F80-9F5E-D7DC-7193-C35EAD421C8A}"/>
              </a:ext>
            </a:extLst>
          </p:cNvPr>
          <p:cNvSpPr txBox="1"/>
          <p:nvPr/>
        </p:nvSpPr>
        <p:spPr>
          <a:xfrm>
            <a:off x="6462901" y="3957426"/>
            <a:ext cx="2349275" cy="484748"/>
          </a:xfrm>
          <a:prstGeom prst="rect">
            <a:avLst/>
          </a:prstGeom>
          <a:noFill/>
        </p:spPr>
        <p:txBody>
          <a:bodyPr wrap="square" lIns="68580" tIns="34290" rIns="68580" bIns="34290" rtlCol="0" anchor="t">
            <a:spAutoFit/>
          </a:bodyPr>
          <a:lstStyle/>
          <a:p>
            <a:pPr algn="ctr"/>
            <a:r>
              <a:rPr lang="en-GB" sz="900" dirty="0">
                <a:solidFill>
                  <a:schemeClr val="bg1"/>
                </a:solidFill>
              </a:rPr>
              <a:t>Automatically generating an implementation plan for the chosen option </a:t>
            </a:r>
          </a:p>
        </p:txBody>
      </p:sp>
      <p:sp>
        <p:nvSpPr>
          <p:cNvPr id="11" name="Rectangle 10">
            <a:extLst>
              <a:ext uri="{FF2B5EF4-FFF2-40B4-BE49-F238E27FC236}">
                <a16:creationId xmlns:a16="http://schemas.microsoft.com/office/drawing/2014/main" id="{C018E74D-5847-97B4-53B3-5B8E0CAA8E8E}"/>
              </a:ext>
            </a:extLst>
          </p:cNvPr>
          <p:cNvSpPr/>
          <p:nvPr/>
        </p:nvSpPr>
        <p:spPr>
          <a:xfrm>
            <a:off x="299631" y="4383959"/>
            <a:ext cx="8544740" cy="293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r>
              <a:rPr lang="en-GB" sz="900" dirty="0"/>
              <a:t>Enhanced Decision Making </a:t>
            </a:r>
          </a:p>
        </p:txBody>
      </p:sp>
      <p:sp>
        <p:nvSpPr>
          <p:cNvPr id="5" name="Title 4">
            <a:extLst>
              <a:ext uri="{FF2B5EF4-FFF2-40B4-BE49-F238E27FC236}">
                <a16:creationId xmlns:a16="http://schemas.microsoft.com/office/drawing/2014/main" id="{3C2D0ED8-63B7-2884-55B6-EC7E080A920D}"/>
              </a:ext>
            </a:extLst>
          </p:cNvPr>
          <p:cNvSpPr>
            <a:spLocks noGrp="1"/>
          </p:cNvSpPr>
          <p:nvPr>
            <p:ph type="title"/>
          </p:nvPr>
        </p:nvSpPr>
        <p:spPr/>
        <p:txBody>
          <a:bodyPr/>
          <a:lstStyle/>
          <a:p>
            <a:r>
              <a:rPr lang="en-GB" sz="2000" dirty="0"/>
              <a:t>Forecasting and planning in Aerogility</a:t>
            </a:r>
            <a:endParaRPr lang="en-GB" dirty="0"/>
          </a:p>
        </p:txBody>
      </p:sp>
      <p:sp>
        <p:nvSpPr>
          <p:cNvPr id="6" name="Footer Placeholder 3">
            <a:extLst>
              <a:ext uri="{FF2B5EF4-FFF2-40B4-BE49-F238E27FC236}">
                <a16:creationId xmlns:a16="http://schemas.microsoft.com/office/drawing/2014/main" id="{3C1756FD-1E6B-2D89-BAD1-677ADD0D0A77}"/>
              </a:ext>
            </a:extLst>
          </p:cNvPr>
          <p:cNvSpPr>
            <a:spLocks noGrp="1"/>
          </p:cNvSpPr>
          <p:nvPr>
            <p:ph type="ftr" sz="quarter" idx="10"/>
          </p:nvPr>
        </p:nvSpPr>
        <p:spPr>
          <a:xfrm>
            <a:off x="5094000" y="6534000"/>
            <a:ext cx="3600000" cy="180000"/>
          </a:xfrm>
        </p:spPr>
        <p:txBody>
          <a:bodyPr/>
          <a:lstStyle/>
          <a:p>
            <a:r>
              <a:rPr lang="en-GB" dirty="0"/>
              <a:t>© 2023 </a:t>
            </a:r>
            <a:r>
              <a:rPr lang="en-GB" dirty="0" err="1"/>
              <a:t>Aerogility</a:t>
            </a:r>
            <a:endParaRPr lang="en-GB" dirty="0"/>
          </a:p>
        </p:txBody>
      </p:sp>
      <p:sp>
        <p:nvSpPr>
          <p:cNvPr id="4" name="Rectangle 3">
            <a:extLst>
              <a:ext uri="{FF2B5EF4-FFF2-40B4-BE49-F238E27FC236}">
                <a16:creationId xmlns:a16="http://schemas.microsoft.com/office/drawing/2014/main" id="{6676BEE9-9314-3102-BB0F-AE612FFD62B7}"/>
              </a:ext>
            </a:extLst>
          </p:cNvPr>
          <p:cNvSpPr/>
          <p:nvPr/>
        </p:nvSpPr>
        <p:spPr>
          <a:xfrm>
            <a:off x="0" y="5253559"/>
            <a:ext cx="9143998" cy="162718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defTabSz="685800">
              <a:defRPr/>
            </a:pPr>
            <a:endParaRPr lang="en-GB" sz="825">
              <a:solidFill>
                <a:prstClr val="white"/>
              </a:solidFill>
              <a:latin typeface="Avenir LT Std 65 Medium"/>
            </a:endParaRPr>
          </a:p>
        </p:txBody>
      </p:sp>
      <p:pic>
        <p:nvPicPr>
          <p:cNvPr id="7" name="Picture 6">
            <a:extLst>
              <a:ext uri="{FF2B5EF4-FFF2-40B4-BE49-F238E27FC236}">
                <a16:creationId xmlns:a16="http://schemas.microsoft.com/office/drawing/2014/main" id="{761425C6-9DF0-8E89-2F12-ADF0065F73A6}"/>
              </a:ext>
            </a:extLst>
          </p:cNvPr>
          <p:cNvPicPr>
            <a:picLocks noChangeAspect="1"/>
          </p:cNvPicPr>
          <p:nvPr/>
        </p:nvPicPr>
        <p:blipFill>
          <a:blip r:embed="rId3"/>
          <a:stretch>
            <a:fillRect/>
          </a:stretch>
        </p:blipFill>
        <p:spPr>
          <a:xfrm>
            <a:off x="2137236" y="6314193"/>
            <a:ext cx="1213548" cy="543807"/>
          </a:xfrm>
          <a:prstGeom prst="rect">
            <a:avLst/>
          </a:prstGeom>
        </p:spPr>
      </p:pic>
      <p:pic>
        <p:nvPicPr>
          <p:cNvPr id="8" name="Picture 7">
            <a:extLst>
              <a:ext uri="{FF2B5EF4-FFF2-40B4-BE49-F238E27FC236}">
                <a16:creationId xmlns:a16="http://schemas.microsoft.com/office/drawing/2014/main" id="{3F998EF0-B095-35DC-516B-6BB9BF71D8C6}"/>
              </a:ext>
            </a:extLst>
          </p:cNvPr>
          <p:cNvPicPr>
            <a:picLocks noChangeAspect="1"/>
          </p:cNvPicPr>
          <p:nvPr/>
        </p:nvPicPr>
        <p:blipFill>
          <a:blip r:embed="rId4"/>
          <a:stretch>
            <a:fillRect/>
          </a:stretch>
        </p:blipFill>
        <p:spPr>
          <a:xfrm>
            <a:off x="1677603" y="5644602"/>
            <a:ext cx="1548169" cy="753060"/>
          </a:xfrm>
          <a:prstGeom prst="rect">
            <a:avLst/>
          </a:prstGeom>
        </p:spPr>
      </p:pic>
      <p:pic>
        <p:nvPicPr>
          <p:cNvPr id="9" name="Picture 8" descr="A picture containing indoor&#10;&#10;Description automatically generated">
            <a:extLst>
              <a:ext uri="{FF2B5EF4-FFF2-40B4-BE49-F238E27FC236}">
                <a16:creationId xmlns:a16="http://schemas.microsoft.com/office/drawing/2014/main" id="{6546ECAA-E37F-3D31-4E18-B66E79353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0524" y="5299735"/>
            <a:ext cx="2659118" cy="723469"/>
          </a:xfrm>
          <a:prstGeom prst="rect">
            <a:avLst/>
          </a:prstGeom>
        </p:spPr>
      </p:pic>
      <p:pic>
        <p:nvPicPr>
          <p:cNvPr id="10" name="Picture 9" descr="A close up of a sign&#10;&#10;Description automatically generated">
            <a:extLst>
              <a:ext uri="{FF2B5EF4-FFF2-40B4-BE49-F238E27FC236}">
                <a16:creationId xmlns:a16="http://schemas.microsoft.com/office/drawing/2014/main" id="{588454EA-848B-8C53-9F99-0268FE2CB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9417" y="5523125"/>
            <a:ext cx="701370" cy="1140440"/>
          </a:xfrm>
          <a:prstGeom prst="rect">
            <a:avLst/>
          </a:prstGeom>
        </p:spPr>
      </p:pic>
      <p:pic>
        <p:nvPicPr>
          <p:cNvPr id="12" name="Picture 11" descr="A close up of a logo&#10;&#10;Description automatically generated">
            <a:extLst>
              <a:ext uri="{FF2B5EF4-FFF2-40B4-BE49-F238E27FC236}">
                <a16:creationId xmlns:a16="http://schemas.microsoft.com/office/drawing/2014/main" id="{6D027F26-F6B0-2385-6D55-9B14F905D5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66" y="5298089"/>
            <a:ext cx="1434165" cy="332726"/>
          </a:xfrm>
          <a:prstGeom prst="rect">
            <a:avLst/>
          </a:prstGeom>
        </p:spPr>
      </p:pic>
      <p:pic>
        <p:nvPicPr>
          <p:cNvPr id="13" name="Picture 12">
            <a:extLst>
              <a:ext uri="{FF2B5EF4-FFF2-40B4-BE49-F238E27FC236}">
                <a16:creationId xmlns:a16="http://schemas.microsoft.com/office/drawing/2014/main" id="{F9763A8F-ED6B-6C8E-B6D6-DC4602A27DFD}"/>
              </a:ext>
            </a:extLst>
          </p:cNvPr>
          <p:cNvPicPr>
            <a:picLocks noChangeAspect="1"/>
          </p:cNvPicPr>
          <p:nvPr/>
        </p:nvPicPr>
        <p:blipFill>
          <a:blip r:embed="rId8"/>
          <a:stretch>
            <a:fillRect/>
          </a:stretch>
        </p:blipFill>
        <p:spPr>
          <a:xfrm>
            <a:off x="6872748" y="6502453"/>
            <a:ext cx="2119515" cy="322224"/>
          </a:xfrm>
          <a:prstGeom prst="rect">
            <a:avLst/>
          </a:prstGeom>
        </p:spPr>
      </p:pic>
      <p:pic>
        <p:nvPicPr>
          <p:cNvPr id="14" name="Picture 13">
            <a:extLst>
              <a:ext uri="{FF2B5EF4-FFF2-40B4-BE49-F238E27FC236}">
                <a16:creationId xmlns:a16="http://schemas.microsoft.com/office/drawing/2014/main" id="{41B49F5A-8B2A-9859-0DAB-48E80C97026A}"/>
              </a:ext>
            </a:extLst>
          </p:cNvPr>
          <p:cNvPicPr>
            <a:picLocks noChangeAspect="1"/>
          </p:cNvPicPr>
          <p:nvPr/>
        </p:nvPicPr>
        <p:blipFill>
          <a:blip r:embed="rId9"/>
          <a:stretch>
            <a:fillRect/>
          </a:stretch>
        </p:blipFill>
        <p:spPr>
          <a:xfrm>
            <a:off x="1807211" y="5263713"/>
            <a:ext cx="1680998" cy="367476"/>
          </a:xfrm>
          <a:prstGeom prst="rect">
            <a:avLst/>
          </a:prstGeom>
        </p:spPr>
      </p:pic>
      <p:pic>
        <p:nvPicPr>
          <p:cNvPr id="18" name="Picture 17">
            <a:extLst>
              <a:ext uri="{FF2B5EF4-FFF2-40B4-BE49-F238E27FC236}">
                <a16:creationId xmlns:a16="http://schemas.microsoft.com/office/drawing/2014/main" id="{52A16DBC-CA96-CDC7-2BBB-5B1C77C84540}"/>
              </a:ext>
            </a:extLst>
          </p:cNvPr>
          <p:cNvPicPr>
            <a:picLocks noChangeAspect="1"/>
          </p:cNvPicPr>
          <p:nvPr/>
        </p:nvPicPr>
        <p:blipFill>
          <a:blip r:embed="rId10"/>
          <a:stretch>
            <a:fillRect/>
          </a:stretch>
        </p:blipFill>
        <p:spPr>
          <a:xfrm>
            <a:off x="3414979" y="6349318"/>
            <a:ext cx="1936865" cy="489598"/>
          </a:xfrm>
          <a:prstGeom prst="rect">
            <a:avLst/>
          </a:prstGeom>
        </p:spPr>
      </p:pic>
      <p:pic>
        <p:nvPicPr>
          <p:cNvPr id="19" name="Picture 18">
            <a:extLst>
              <a:ext uri="{FF2B5EF4-FFF2-40B4-BE49-F238E27FC236}">
                <a16:creationId xmlns:a16="http://schemas.microsoft.com/office/drawing/2014/main" id="{F9E67636-8DDB-EE87-FA2D-826AEAB04AAE}"/>
              </a:ext>
            </a:extLst>
          </p:cNvPr>
          <p:cNvPicPr>
            <a:picLocks noChangeAspect="1"/>
          </p:cNvPicPr>
          <p:nvPr/>
        </p:nvPicPr>
        <p:blipFill>
          <a:blip r:embed="rId11"/>
          <a:stretch>
            <a:fillRect/>
          </a:stretch>
        </p:blipFill>
        <p:spPr>
          <a:xfrm>
            <a:off x="-24759" y="5955721"/>
            <a:ext cx="2097800" cy="902279"/>
          </a:xfrm>
          <a:prstGeom prst="rect">
            <a:avLst/>
          </a:prstGeom>
        </p:spPr>
      </p:pic>
      <p:pic>
        <p:nvPicPr>
          <p:cNvPr id="20" name="Picture 19">
            <a:extLst>
              <a:ext uri="{FF2B5EF4-FFF2-40B4-BE49-F238E27FC236}">
                <a16:creationId xmlns:a16="http://schemas.microsoft.com/office/drawing/2014/main" id="{6BB6755B-93CA-0CB8-9DEC-421AC6BDFB1D}"/>
              </a:ext>
            </a:extLst>
          </p:cNvPr>
          <p:cNvPicPr>
            <a:picLocks noChangeAspect="1"/>
          </p:cNvPicPr>
          <p:nvPr/>
        </p:nvPicPr>
        <p:blipFill>
          <a:blip r:embed="rId12"/>
          <a:stretch>
            <a:fillRect/>
          </a:stretch>
        </p:blipFill>
        <p:spPr>
          <a:xfrm>
            <a:off x="3634153" y="5305663"/>
            <a:ext cx="1714649" cy="342930"/>
          </a:xfrm>
          <a:prstGeom prst="rect">
            <a:avLst/>
          </a:prstGeom>
        </p:spPr>
      </p:pic>
      <p:pic>
        <p:nvPicPr>
          <p:cNvPr id="21" name="Picture 20">
            <a:extLst>
              <a:ext uri="{FF2B5EF4-FFF2-40B4-BE49-F238E27FC236}">
                <a16:creationId xmlns:a16="http://schemas.microsoft.com/office/drawing/2014/main" id="{175580A0-F9DA-CE3D-1300-00293175FA09}"/>
              </a:ext>
            </a:extLst>
          </p:cNvPr>
          <p:cNvPicPr>
            <a:picLocks noChangeAspect="1"/>
          </p:cNvPicPr>
          <p:nvPr/>
        </p:nvPicPr>
        <p:blipFill>
          <a:blip r:embed="rId13"/>
          <a:stretch>
            <a:fillRect/>
          </a:stretch>
        </p:blipFill>
        <p:spPr>
          <a:xfrm>
            <a:off x="4843228" y="5711359"/>
            <a:ext cx="786452" cy="644708"/>
          </a:xfrm>
          <a:prstGeom prst="rect">
            <a:avLst/>
          </a:prstGeom>
        </p:spPr>
      </p:pic>
    </p:spTree>
    <p:extLst>
      <p:ext uri="{BB962C8B-B14F-4D97-AF65-F5344CB8AC3E}">
        <p14:creationId xmlns:p14="http://schemas.microsoft.com/office/powerpoint/2010/main" val="3556721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Computer simulations</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448363" y="1950720"/>
            <a:ext cx="4880409" cy="4001095"/>
          </a:xfrm>
          <a:prstGeom prst="rect">
            <a:avLst/>
          </a:prstGeom>
          <a:noFill/>
        </p:spPr>
        <p:txBody>
          <a:bodyPr wrap="square" rtlCol="0">
            <a:spAutoFit/>
          </a:bodyPr>
          <a:lstStyle/>
          <a:p>
            <a:pPr>
              <a:spcAft>
                <a:spcPts val="600"/>
              </a:spcAft>
            </a:pPr>
            <a:r>
              <a:rPr lang="en-GB" dirty="0">
                <a:solidFill>
                  <a:schemeClr val="bg1"/>
                </a:solidFill>
              </a:rPr>
              <a:t>Simulations enact abstracted models of real dynamic phenomena in a computer</a:t>
            </a:r>
          </a:p>
          <a:p>
            <a:pPr>
              <a:spcAft>
                <a:spcPts val="600"/>
              </a:spcAft>
            </a:pPr>
            <a:r>
              <a:rPr lang="en-GB" dirty="0">
                <a:solidFill>
                  <a:schemeClr val="accent1"/>
                </a:solidFill>
              </a:rPr>
              <a:t>Gain evidence for the potential effects of interventions (e.g. changes to strategy or structure) without the cost of implementing them</a:t>
            </a:r>
          </a:p>
          <a:p>
            <a:pPr>
              <a:spcAft>
                <a:spcPts val="600"/>
              </a:spcAft>
            </a:pPr>
            <a:r>
              <a:rPr lang="en-GB" dirty="0">
                <a:solidFill>
                  <a:schemeClr val="bg1"/>
                </a:solidFill>
              </a:rPr>
              <a:t>Simulations generate data describing a hypothetical realistic world</a:t>
            </a:r>
          </a:p>
          <a:p>
            <a:pPr>
              <a:spcAft>
                <a:spcPts val="600"/>
              </a:spcAft>
            </a:pPr>
            <a:r>
              <a:rPr lang="en-GB" dirty="0">
                <a:solidFill>
                  <a:schemeClr val="accent1"/>
                </a:solidFill>
              </a:rPr>
              <a:t>Models are </a:t>
            </a:r>
            <a:r>
              <a:rPr lang="en-GB" b="1" dirty="0">
                <a:solidFill>
                  <a:schemeClr val="accent1"/>
                </a:solidFill>
              </a:rPr>
              <a:t>abstractions</a:t>
            </a:r>
            <a:r>
              <a:rPr lang="en-GB" dirty="0">
                <a:solidFill>
                  <a:schemeClr val="accent1"/>
                </a:solidFill>
              </a:rPr>
              <a:t>: they simplify the world, and in doing so they leave a lot out</a:t>
            </a:r>
          </a:p>
          <a:p>
            <a:pPr>
              <a:spcAft>
                <a:spcPts val="600"/>
              </a:spcAft>
            </a:pPr>
            <a:r>
              <a:rPr lang="en-GB" dirty="0">
                <a:solidFill>
                  <a:schemeClr val="bg1"/>
                </a:solidFill>
              </a:rPr>
              <a:t>Models are based on assumptions or theories of what is relevant to the phenomena under study</a:t>
            </a:r>
          </a:p>
        </p:txBody>
      </p:sp>
      <p:pic>
        <p:nvPicPr>
          <p:cNvPr id="3" name="Picture 4" descr="Image result for george box">
            <a:extLst>
              <a:ext uri="{FF2B5EF4-FFF2-40B4-BE49-F238E27FC236}">
                <a16:creationId xmlns:a16="http://schemas.microsoft.com/office/drawing/2014/main" id="{1319AFD9-6A54-CEE7-341D-898E19A06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011" y="1969217"/>
            <a:ext cx="821531" cy="116443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5">
            <a:extLst>
              <a:ext uri="{FF2B5EF4-FFF2-40B4-BE49-F238E27FC236}">
                <a16:creationId xmlns:a16="http://schemas.microsoft.com/office/drawing/2014/main" id="{B3AB35CD-1D5B-CC0D-DFB6-CC5D8E28B2C7}"/>
              </a:ext>
            </a:extLst>
          </p:cNvPr>
          <p:cNvSpPr/>
          <p:nvPr/>
        </p:nvSpPr>
        <p:spPr>
          <a:xfrm>
            <a:off x="7078314" y="1856046"/>
            <a:ext cx="1821656" cy="1030506"/>
          </a:xfrm>
          <a:prstGeom prst="wedgeEllipseCallout">
            <a:avLst>
              <a:gd name="adj1" fmla="val -63633"/>
              <a:gd name="adj2" fmla="val 177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222222"/>
                </a:solidFill>
              </a:rPr>
              <a:t>All models are wrong but some are useful.</a:t>
            </a:r>
            <a:endParaRPr lang="en-GB" sz="1350" dirty="0"/>
          </a:p>
        </p:txBody>
      </p:sp>
      <p:sp>
        <p:nvSpPr>
          <p:cNvPr id="6" name="TextBox 5">
            <a:extLst>
              <a:ext uri="{FF2B5EF4-FFF2-40B4-BE49-F238E27FC236}">
                <a16:creationId xmlns:a16="http://schemas.microsoft.com/office/drawing/2014/main" id="{1960B7DE-3D9C-C499-28A1-088D7D1C8F26}"/>
              </a:ext>
            </a:extLst>
          </p:cNvPr>
          <p:cNvSpPr txBox="1"/>
          <p:nvPr/>
        </p:nvSpPr>
        <p:spPr>
          <a:xfrm>
            <a:off x="6528754" y="2802861"/>
            <a:ext cx="1130502" cy="300082"/>
          </a:xfrm>
          <a:prstGeom prst="rect">
            <a:avLst/>
          </a:prstGeom>
          <a:noFill/>
        </p:spPr>
        <p:txBody>
          <a:bodyPr wrap="none" rtlCol="0">
            <a:spAutoFit/>
          </a:bodyPr>
          <a:lstStyle/>
          <a:p>
            <a:r>
              <a:rPr lang="en-GB" sz="1350" dirty="0">
                <a:solidFill>
                  <a:schemeClr val="bg1"/>
                </a:solidFill>
              </a:rPr>
              <a:t>George Box</a:t>
            </a:r>
          </a:p>
        </p:txBody>
      </p:sp>
      <p:pic>
        <p:nvPicPr>
          <p:cNvPr id="7" name="Picture 6" descr="Image result for einstein">
            <a:extLst>
              <a:ext uri="{FF2B5EF4-FFF2-40B4-BE49-F238E27FC236}">
                <a16:creationId xmlns:a16="http://schemas.microsoft.com/office/drawing/2014/main" id="{C8ED36B6-5AF9-DE07-6F23-2B7B48D518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721" y="4801749"/>
            <a:ext cx="962249" cy="1219967"/>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a:extLst>
              <a:ext uri="{FF2B5EF4-FFF2-40B4-BE49-F238E27FC236}">
                <a16:creationId xmlns:a16="http://schemas.microsoft.com/office/drawing/2014/main" id="{BE66D1CC-E519-542C-4B7F-C5BE825D7DC8}"/>
              </a:ext>
            </a:extLst>
          </p:cNvPr>
          <p:cNvSpPr/>
          <p:nvPr/>
        </p:nvSpPr>
        <p:spPr>
          <a:xfrm>
            <a:off x="5284626" y="4961272"/>
            <a:ext cx="2278856" cy="1012634"/>
          </a:xfrm>
          <a:prstGeom prst="wedgeEllipseCallout">
            <a:avLst>
              <a:gd name="adj1" fmla="val 63493"/>
              <a:gd name="adj2" fmla="val 178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Make your theory as simple as possible, but no simpler.</a:t>
            </a:r>
          </a:p>
        </p:txBody>
      </p:sp>
      <p:sp>
        <p:nvSpPr>
          <p:cNvPr id="10" name="TextBox 9">
            <a:extLst>
              <a:ext uri="{FF2B5EF4-FFF2-40B4-BE49-F238E27FC236}">
                <a16:creationId xmlns:a16="http://schemas.microsoft.com/office/drawing/2014/main" id="{FAD82763-6814-CDF9-A0E6-17F67D2895B7}"/>
              </a:ext>
            </a:extLst>
          </p:cNvPr>
          <p:cNvSpPr txBox="1"/>
          <p:nvPr/>
        </p:nvSpPr>
        <p:spPr>
          <a:xfrm>
            <a:off x="6800604" y="5871675"/>
            <a:ext cx="1345240" cy="300082"/>
          </a:xfrm>
          <a:prstGeom prst="rect">
            <a:avLst/>
          </a:prstGeom>
          <a:noFill/>
        </p:spPr>
        <p:txBody>
          <a:bodyPr wrap="none" rtlCol="0">
            <a:spAutoFit/>
          </a:bodyPr>
          <a:lstStyle/>
          <a:p>
            <a:r>
              <a:rPr lang="en-GB" sz="1350" dirty="0">
                <a:solidFill>
                  <a:schemeClr val="bg1"/>
                </a:solidFill>
              </a:rPr>
              <a:t>Albert Einstein</a:t>
            </a:r>
          </a:p>
        </p:txBody>
      </p:sp>
    </p:spTree>
    <p:extLst>
      <p:ext uri="{BB962C8B-B14F-4D97-AF65-F5344CB8AC3E}">
        <p14:creationId xmlns:p14="http://schemas.microsoft.com/office/powerpoint/2010/main" val="130071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Agent-based models as simulations</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71081" y="1390883"/>
            <a:ext cx="8129580" cy="3970318"/>
          </a:xfrm>
          <a:prstGeom prst="rect">
            <a:avLst/>
          </a:prstGeom>
          <a:noFill/>
        </p:spPr>
        <p:txBody>
          <a:bodyPr wrap="square" rtlCol="0">
            <a:spAutoFit/>
          </a:bodyPr>
          <a:lstStyle/>
          <a:p>
            <a:r>
              <a:rPr lang="en-GB" dirty="0">
                <a:solidFill>
                  <a:schemeClr val="bg1"/>
                </a:solidFill>
              </a:rPr>
              <a:t>Distinguishing characteristics of </a:t>
            </a:r>
            <a:r>
              <a:rPr lang="en-GB" b="1" dirty="0">
                <a:solidFill>
                  <a:schemeClr val="accent1"/>
                </a:solidFill>
              </a:rPr>
              <a:t>agent-based models</a:t>
            </a:r>
          </a:p>
          <a:p>
            <a:pPr marL="285750" indent="-285750">
              <a:buFont typeface="Arial" panose="020B0604020202020204" pitchFamily="34" charset="0"/>
              <a:buChar char="•"/>
            </a:pPr>
            <a:r>
              <a:rPr lang="en-GB" b="1" dirty="0">
                <a:solidFill>
                  <a:schemeClr val="accent1"/>
                </a:solidFill>
              </a:rPr>
              <a:t>Bottom-up</a:t>
            </a:r>
            <a:r>
              <a:rPr lang="en-GB" b="1" dirty="0">
                <a:solidFill>
                  <a:schemeClr val="bg1"/>
                </a:solidFill>
              </a:rPr>
              <a:t> </a:t>
            </a:r>
            <a:r>
              <a:rPr lang="en-GB" dirty="0">
                <a:solidFill>
                  <a:schemeClr val="bg1"/>
                </a:solidFill>
              </a:rPr>
              <a:t>modelling technique: natural, intuitive analogy to enterprise</a:t>
            </a:r>
          </a:p>
          <a:p>
            <a:pPr marL="285750" indent="-285750">
              <a:buFont typeface="Arial" panose="020B0604020202020204" pitchFamily="34" charset="0"/>
              <a:buChar char="•"/>
            </a:pPr>
            <a:r>
              <a:rPr lang="en-GB" dirty="0">
                <a:solidFill>
                  <a:schemeClr val="bg1"/>
                </a:solidFill>
              </a:rPr>
              <a:t>Models constituent agents </a:t>
            </a:r>
            <a:r>
              <a:rPr lang="en-GB" b="1" dirty="0">
                <a:solidFill>
                  <a:schemeClr val="accent1"/>
                </a:solidFill>
              </a:rPr>
              <a:t>individually</a:t>
            </a:r>
            <a:r>
              <a:rPr lang="en-GB" b="1" dirty="0">
                <a:solidFill>
                  <a:schemeClr val="bg1"/>
                </a:solidFill>
              </a:rPr>
              <a:t> </a:t>
            </a:r>
            <a:r>
              <a:rPr lang="en-GB" dirty="0">
                <a:solidFill>
                  <a:schemeClr val="bg1"/>
                </a:solidFill>
              </a:rPr>
              <a:t>and</a:t>
            </a:r>
            <a:r>
              <a:rPr lang="en-GB" b="1" dirty="0">
                <a:solidFill>
                  <a:schemeClr val="bg1"/>
                </a:solidFill>
              </a:rPr>
              <a:t> </a:t>
            </a:r>
            <a:r>
              <a:rPr lang="en-GB" b="1" dirty="0">
                <a:solidFill>
                  <a:schemeClr val="accent1"/>
                </a:solidFill>
              </a:rPr>
              <a:t>separately</a:t>
            </a:r>
          </a:p>
          <a:p>
            <a:pPr marL="285750" indent="-285750">
              <a:buFont typeface="Arial" panose="020B0604020202020204" pitchFamily="34" charset="0"/>
              <a:buChar char="•"/>
            </a:pPr>
            <a:r>
              <a:rPr lang="en-GB" dirty="0">
                <a:solidFill>
                  <a:schemeClr val="bg1"/>
                </a:solidFill>
              </a:rPr>
              <a:t>Agents can be </a:t>
            </a:r>
            <a:r>
              <a:rPr lang="en-GB" b="1" dirty="0">
                <a:solidFill>
                  <a:schemeClr val="accent1"/>
                </a:solidFill>
              </a:rPr>
              <a:t>heterogeneous</a:t>
            </a:r>
          </a:p>
          <a:p>
            <a:pPr marL="285750" indent="-285750">
              <a:buFont typeface="Arial" panose="020B0604020202020204" pitchFamily="34" charset="0"/>
              <a:buChar char="•"/>
            </a:pPr>
            <a:r>
              <a:rPr lang="en-GB" dirty="0">
                <a:solidFill>
                  <a:schemeClr val="bg1"/>
                </a:solidFill>
              </a:rPr>
              <a:t>Agents </a:t>
            </a:r>
            <a:r>
              <a:rPr lang="en-GB" b="1" dirty="0">
                <a:solidFill>
                  <a:schemeClr val="accent1"/>
                </a:solidFill>
              </a:rPr>
              <a:t>interact</a:t>
            </a:r>
            <a:r>
              <a:rPr lang="en-GB" b="1" dirty="0">
                <a:solidFill>
                  <a:schemeClr val="bg1"/>
                </a:solidFill>
              </a:rPr>
              <a:t> </a:t>
            </a:r>
            <a:r>
              <a:rPr lang="en-GB" dirty="0">
                <a:solidFill>
                  <a:schemeClr val="bg1"/>
                </a:solidFill>
              </a:rPr>
              <a:t>and from these interactions, emergent properties and behaviour arise</a:t>
            </a:r>
          </a:p>
          <a:p>
            <a:pPr marL="285750" indent="-285750">
              <a:buFont typeface="Arial" panose="020B0604020202020204" pitchFamily="34" charset="0"/>
              <a:buChar char="•"/>
            </a:pPr>
            <a:r>
              <a:rPr lang="en-GB" dirty="0">
                <a:solidFill>
                  <a:schemeClr val="bg1"/>
                </a:solidFill>
              </a:rPr>
              <a:t>Allows us to test </a:t>
            </a:r>
            <a:r>
              <a:rPr lang="en-GB" b="1" dirty="0">
                <a:solidFill>
                  <a:schemeClr val="accent1"/>
                </a:solidFill>
              </a:rPr>
              <a:t>agent-based interventions</a:t>
            </a:r>
            <a:r>
              <a:rPr lang="en-GB" dirty="0">
                <a:solidFill>
                  <a:schemeClr val="accent1"/>
                </a:solidFill>
              </a:rPr>
              <a:t> </a:t>
            </a:r>
            <a:r>
              <a:rPr lang="en-GB" dirty="0">
                <a:solidFill>
                  <a:schemeClr val="bg1"/>
                </a:solidFill>
              </a:rPr>
              <a:t>to see their effects</a:t>
            </a:r>
          </a:p>
          <a:p>
            <a:pPr marL="285750" indent="-285750">
              <a:buFont typeface="Arial" panose="020B0604020202020204" pitchFamily="34" charset="0"/>
              <a:buChar char="•"/>
            </a:pPr>
            <a:r>
              <a:rPr lang="en-GB" dirty="0">
                <a:solidFill>
                  <a:schemeClr val="bg1"/>
                </a:solidFill>
              </a:rPr>
              <a:t>Agent actions and environment effects are often </a:t>
            </a:r>
            <a:r>
              <a:rPr lang="en-GB" b="1" dirty="0">
                <a:solidFill>
                  <a:schemeClr val="accent1"/>
                </a:solidFill>
              </a:rPr>
              <a:t>probabilistic</a:t>
            </a:r>
          </a:p>
          <a:p>
            <a:endParaRPr lang="en-GB" dirty="0">
              <a:solidFill>
                <a:schemeClr val="bg1"/>
              </a:solidFill>
            </a:endParaRPr>
          </a:p>
          <a:p>
            <a:r>
              <a:rPr lang="en-GB" dirty="0">
                <a:solidFill>
                  <a:schemeClr val="bg1"/>
                </a:solidFill>
              </a:rPr>
              <a:t>Interaction is commonly limited by the model structure:</a:t>
            </a:r>
            <a:endParaRPr lang="en-GB" b="1" dirty="0">
              <a:solidFill>
                <a:schemeClr val="bg1"/>
              </a:solidFill>
            </a:endParaRPr>
          </a:p>
          <a:p>
            <a:pPr marL="285750" indent="-285750">
              <a:buFont typeface="Arial" panose="020B0604020202020204" pitchFamily="34" charset="0"/>
              <a:buChar char="•"/>
            </a:pPr>
            <a:r>
              <a:rPr lang="en-GB" b="1" dirty="0">
                <a:solidFill>
                  <a:schemeClr val="accent1"/>
                </a:solidFill>
              </a:rPr>
              <a:t>Spatial</a:t>
            </a:r>
            <a:r>
              <a:rPr lang="en-GB" dirty="0">
                <a:solidFill>
                  <a:schemeClr val="bg1"/>
                </a:solidFill>
              </a:rPr>
              <a:t>: Environment is spatial location, interaction is limited by spatial adjacency/distance</a:t>
            </a:r>
          </a:p>
          <a:p>
            <a:pPr marL="285750" indent="-285750">
              <a:buFont typeface="Arial" panose="020B0604020202020204" pitchFamily="34" charset="0"/>
              <a:buChar char="•"/>
            </a:pPr>
            <a:r>
              <a:rPr lang="en-GB" b="1" dirty="0">
                <a:solidFill>
                  <a:schemeClr val="accent1"/>
                </a:solidFill>
              </a:rPr>
              <a:t>Network</a:t>
            </a:r>
            <a:r>
              <a:rPr lang="en-GB" dirty="0">
                <a:solidFill>
                  <a:schemeClr val="bg1"/>
                </a:solidFill>
              </a:rPr>
              <a:t>: Agents connected by</a:t>
            </a:r>
            <a:br>
              <a:rPr lang="en-GB" dirty="0">
                <a:solidFill>
                  <a:schemeClr val="bg1"/>
                </a:solidFill>
              </a:rPr>
            </a:br>
            <a:r>
              <a:rPr lang="en-GB" dirty="0">
                <a:solidFill>
                  <a:schemeClr val="bg1"/>
                </a:solidFill>
              </a:rPr>
              <a:t>links across which they can interact</a:t>
            </a:r>
            <a:endParaRPr lang="en-GB" b="1" dirty="0">
              <a:solidFill>
                <a:schemeClr val="bg1"/>
              </a:solidFill>
            </a:endParaRPr>
          </a:p>
        </p:txBody>
      </p:sp>
      <p:pic>
        <p:nvPicPr>
          <p:cNvPr id="3" name="Picture 2">
            <a:extLst>
              <a:ext uri="{FF2B5EF4-FFF2-40B4-BE49-F238E27FC236}">
                <a16:creationId xmlns:a16="http://schemas.microsoft.com/office/drawing/2014/main" id="{9FCEC1EE-A343-913F-DD30-B0C4330F7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509777"/>
            <a:ext cx="4415715" cy="2381509"/>
          </a:xfrm>
          <a:prstGeom prst="rect">
            <a:avLst/>
          </a:prstGeom>
        </p:spPr>
      </p:pic>
    </p:spTree>
    <p:extLst>
      <p:ext uri="{BB962C8B-B14F-4D97-AF65-F5344CB8AC3E}">
        <p14:creationId xmlns:p14="http://schemas.microsoft.com/office/powerpoint/2010/main" val="111381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Typical simulation business approaches</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3" name="Rectangle 2">
            <a:extLst>
              <a:ext uri="{FF2B5EF4-FFF2-40B4-BE49-F238E27FC236}">
                <a16:creationId xmlns:a16="http://schemas.microsoft.com/office/drawing/2014/main" id="{4E9A5FFB-4CC8-0CB6-A45B-1EBE1EF3825C}"/>
              </a:ext>
            </a:extLst>
          </p:cNvPr>
          <p:cNvSpPr/>
          <p:nvPr/>
        </p:nvSpPr>
        <p:spPr>
          <a:xfrm>
            <a:off x="290325" y="1429306"/>
            <a:ext cx="2000113" cy="73684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General purpose simulation engine</a:t>
            </a:r>
          </a:p>
        </p:txBody>
      </p:sp>
      <p:sp>
        <p:nvSpPr>
          <p:cNvPr id="5" name="Rectangle 4">
            <a:extLst>
              <a:ext uri="{FF2B5EF4-FFF2-40B4-BE49-F238E27FC236}">
                <a16:creationId xmlns:a16="http://schemas.microsoft.com/office/drawing/2014/main" id="{ABAA8BEB-C306-A2AF-B9F3-21AFC11AF3C7}"/>
              </a:ext>
            </a:extLst>
          </p:cNvPr>
          <p:cNvSpPr/>
          <p:nvPr/>
        </p:nvSpPr>
        <p:spPr>
          <a:xfrm>
            <a:off x="6894000" y="1429306"/>
            <a:ext cx="2000113" cy="73684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Generic process simulation</a:t>
            </a:r>
          </a:p>
        </p:txBody>
      </p:sp>
      <p:sp>
        <p:nvSpPr>
          <p:cNvPr id="6" name="Rectangle 5">
            <a:extLst>
              <a:ext uri="{FF2B5EF4-FFF2-40B4-BE49-F238E27FC236}">
                <a16:creationId xmlns:a16="http://schemas.microsoft.com/office/drawing/2014/main" id="{AF53C873-7284-D4B6-A227-C7F48EDDC426}"/>
              </a:ext>
            </a:extLst>
          </p:cNvPr>
          <p:cNvSpPr/>
          <p:nvPr/>
        </p:nvSpPr>
        <p:spPr>
          <a:xfrm>
            <a:off x="3571943" y="1429306"/>
            <a:ext cx="2000113" cy="73684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Customisable domain engine</a:t>
            </a:r>
          </a:p>
        </p:txBody>
      </p:sp>
      <p:sp>
        <p:nvSpPr>
          <p:cNvPr id="7" name="Rectangle 6">
            <a:extLst>
              <a:ext uri="{FF2B5EF4-FFF2-40B4-BE49-F238E27FC236}">
                <a16:creationId xmlns:a16="http://schemas.microsoft.com/office/drawing/2014/main" id="{7CB64B4B-AE1F-E517-F847-2A877702CB3C}"/>
              </a:ext>
            </a:extLst>
          </p:cNvPr>
          <p:cNvSpPr/>
          <p:nvPr/>
        </p:nvSpPr>
        <p:spPr>
          <a:xfrm>
            <a:off x="290325" y="2280078"/>
            <a:ext cx="2000113" cy="123644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Consultant creates highly tailored model for customer</a:t>
            </a:r>
          </a:p>
        </p:txBody>
      </p:sp>
      <p:sp>
        <p:nvSpPr>
          <p:cNvPr id="8" name="Rectangle 7">
            <a:extLst>
              <a:ext uri="{FF2B5EF4-FFF2-40B4-BE49-F238E27FC236}">
                <a16:creationId xmlns:a16="http://schemas.microsoft.com/office/drawing/2014/main" id="{57150B5E-0B2A-69FD-CCFE-960E3968C509}"/>
              </a:ext>
            </a:extLst>
          </p:cNvPr>
          <p:cNvSpPr/>
          <p:nvPr/>
        </p:nvSpPr>
        <p:spPr>
          <a:xfrm>
            <a:off x="3571943" y="2280077"/>
            <a:ext cx="2000113" cy="123644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Software company supports tailoring over time</a:t>
            </a:r>
          </a:p>
        </p:txBody>
      </p:sp>
      <p:sp>
        <p:nvSpPr>
          <p:cNvPr id="10" name="Rectangle 9">
            <a:extLst>
              <a:ext uri="{FF2B5EF4-FFF2-40B4-BE49-F238E27FC236}">
                <a16:creationId xmlns:a16="http://schemas.microsoft.com/office/drawing/2014/main" id="{05E3BCAC-8AE3-141A-9C52-50EB0AB753B3}"/>
              </a:ext>
            </a:extLst>
          </p:cNvPr>
          <p:cNvSpPr/>
          <p:nvPr/>
        </p:nvSpPr>
        <p:spPr>
          <a:xfrm>
            <a:off x="296082" y="3630447"/>
            <a:ext cx="2000113" cy="123644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Low flexibility: limited to initial model scope</a:t>
            </a:r>
          </a:p>
        </p:txBody>
      </p:sp>
      <p:sp>
        <p:nvSpPr>
          <p:cNvPr id="11" name="Rectangle 10">
            <a:extLst>
              <a:ext uri="{FF2B5EF4-FFF2-40B4-BE49-F238E27FC236}">
                <a16:creationId xmlns:a16="http://schemas.microsoft.com/office/drawing/2014/main" id="{43FD3344-B731-F12C-A371-390DDD63148E}"/>
              </a:ext>
            </a:extLst>
          </p:cNvPr>
          <p:cNvSpPr/>
          <p:nvPr/>
        </p:nvSpPr>
        <p:spPr>
          <a:xfrm>
            <a:off x="6894000" y="2280077"/>
            <a:ext cx="2000113" cy="123644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Off the shelf software with supported configuration</a:t>
            </a:r>
          </a:p>
        </p:txBody>
      </p:sp>
      <p:sp>
        <p:nvSpPr>
          <p:cNvPr id="12" name="Rectangle 11">
            <a:extLst>
              <a:ext uri="{FF2B5EF4-FFF2-40B4-BE49-F238E27FC236}">
                <a16:creationId xmlns:a16="http://schemas.microsoft.com/office/drawing/2014/main" id="{7A5590B9-C141-2FD4-9814-66779281CF22}"/>
              </a:ext>
            </a:extLst>
          </p:cNvPr>
          <p:cNvSpPr/>
          <p:nvPr/>
        </p:nvSpPr>
        <p:spPr>
          <a:xfrm>
            <a:off x="3571943" y="3630445"/>
            <a:ext cx="2000113" cy="123644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Higher flexibility: limited to domain scope</a:t>
            </a:r>
          </a:p>
        </p:txBody>
      </p:sp>
      <p:sp>
        <p:nvSpPr>
          <p:cNvPr id="13" name="Rectangle 12">
            <a:extLst>
              <a:ext uri="{FF2B5EF4-FFF2-40B4-BE49-F238E27FC236}">
                <a16:creationId xmlns:a16="http://schemas.microsoft.com/office/drawing/2014/main" id="{76E34C10-F7BE-80A8-DAD3-F1304D9F3355}"/>
              </a:ext>
            </a:extLst>
          </p:cNvPr>
          <p:cNvSpPr/>
          <p:nvPr/>
        </p:nvSpPr>
        <p:spPr>
          <a:xfrm>
            <a:off x="6893999" y="3630444"/>
            <a:ext cx="2000113" cy="123644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Highest flexibility: limited by generic concept scope</a:t>
            </a:r>
          </a:p>
        </p:txBody>
      </p:sp>
      <p:sp>
        <p:nvSpPr>
          <p:cNvPr id="14" name="Rectangle 13">
            <a:extLst>
              <a:ext uri="{FF2B5EF4-FFF2-40B4-BE49-F238E27FC236}">
                <a16:creationId xmlns:a16="http://schemas.microsoft.com/office/drawing/2014/main" id="{C34F3AC7-CFD8-8619-55F2-0B99563D1735}"/>
              </a:ext>
            </a:extLst>
          </p:cNvPr>
          <p:cNvSpPr/>
          <p:nvPr/>
        </p:nvSpPr>
        <p:spPr>
          <a:xfrm>
            <a:off x="290324" y="4980816"/>
            <a:ext cx="2000113" cy="123644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High usability and fine granularity</a:t>
            </a:r>
          </a:p>
        </p:txBody>
      </p:sp>
      <p:sp>
        <p:nvSpPr>
          <p:cNvPr id="15" name="Rectangle 14">
            <a:extLst>
              <a:ext uri="{FF2B5EF4-FFF2-40B4-BE49-F238E27FC236}">
                <a16:creationId xmlns:a16="http://schemas.microsoft.com/office/drawing/2014/main" id="{829F7A1C-2D0C-C5C0-6F08-BD8589D043AF}"/>
              </a:ext>
            </a:extLst>
          </p:cNvPr>
          <p:cNvSpPr/>
          <p:nvPr/>
        </p:nvSpPr>
        <p:spPr>
          <a:xfrm>
            <a:off x="3571943" y="4980816"/>
            <a:ext cx="2000113" cy="123644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Medium but increasing usability and granularity</a:t>
            </a:r>
          </a:p>
        </p:txBody>
      </p:sp>
      <p:sp>
        <p:nvSpPr>
          <p:cNvPr id="16" name="Rectangle 15">
            <a:extLst>
              <a:ext uri="{FF2B5EF4-FFF2-40B4-BE49-F238E27FC236}">
                <a16:creationId xmlns:a16="http://schemas.microsoft.com/office/drawing/2014/main" id="{3D84463F-B452-CFD2-C14D-0C6057860743}"/>
              </a:ext>
            </a:extLst>
          </p:cNvPr>
          <p:cNvSpPr/>
          <p:nvPr/>
        </p:nvSpPr>
        <p:spPr>
          <a:xfrm>
            <a:off x="6893998" y="4980816"/>
            <a:ext cx="2000113" cy="123644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Low usability and granularity</a:t>
            </a:r>
          </a:p>
        </p:txBody>
      </p:sp>
      <p:sp>
        <p:nvSpPr>
          <p:cNvPr id="9" name="Rectangle 8">
            <a:extLst>
              <a:ext uri="{FF2B5EF4-FFF2-40B4-BE49-F238E27FC236}">
                <a16:creationId xmlns:a16="http://schemas.microsoft.com/office/drawing/2014/main" id="{ED19B5BB-2DAC-5B85-F725-ACEB36EC9E68}"/>
              </a:ext>
            </a:extLst>
          </p:cNvPr>
          <p:cNvSpPr/>
          <p:nvPr/>
        </p:nvSpPr>
        <p:spPr>
          <a:xfrm>
            <a:off x="3571943" y="33050"/>
            <a:ext cx="5511393" cy="37513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1: Flexibility for non-technical users</a:t>
            </a:r>
          </a:p>
        </p:txBody>
      </p:sp>
    </p:spTree>
    <p:extLst>
      <p:ext uri="{BB962C8B-B14F-4D97-AF65-F5344CB8AC3E}">
        <p14:creationId xmlns:p14="http://schemas.microsoft.com/office/powerpoint/2010/main" val="156613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Domain-specific modelling languages</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3631763"/>
          </a:xfrm>
          <a:prstGeom prst="rect">
            <a:avLst/>
          </a:prstGeom>
          <a:noFill/>
        </p:spPr>
        <p:txBody>
          <a:bodyPr wrap="square" rtlCol="0">
            <a:spAutoFit/>
          </a:bodyPr>
          <a:lstStyle/>
          <a:p>
            <a:pPr>
              <a:spcAft>
                <a:spcPts val="1200"/>
              </a:spcAft>
            </a:pPr>
            <a:r>
              <a:rPr lang="en-GB" sz="2000" b="1" dirty="0">
                <a:solidFill>
                  <a:schemeClr val="accent1"/>
                </a:solidFill>
              </a:rPr>
              <a:t>Domain-specific modelling language</a:t>
            </a:r>
            <a:r>
              <a:rPr lang="en-GB" sz="2000" dirty="0">
                <a:solidFill>
                  <a:schemeClr val="bg1"/>
                </a:solidFill>
              </a:rPr>
              <a:t>: custom modelling language using vocabulary and notations found in a target user domain</a:t>
            </a:r>
          </a:p>
          <a:p>
            <a:r>
              <a:rPr lang="en-GB" sz="2000" dirty="0">
                <a:solidFill>
                  <a:schemeClr val="bg1"/>
                </a:solidFill>
              </a:rPr>
              <a:t>Defined by:</a:t>
            </a:r>
          </a:p>
          <a:p>
            <a:pPr marL="342900" indent="-342900">
              <a:buFont typeface="Arial" panose="020B0604020202020204" pitchFamily="34" charset="0"/>
              <a:buChar char="•"/>
            </a:pPr>
            <a:r>
              <a:rPr lang="en-GB" sz="2000" b="1" dirty="0">
                <a:solidFill>
                  <a:schemeClr val="accent1"/>
                </a:solidFill>
              </a:rPr>
              <a:t>Concrete syntax</a:t>
            </a:r>
            <a:r>
              <a:rPr lang="en-GB" sz="2000" dirty="0">
                <a:solidFill>
                  <a:schemeClr val="bg1"/>
                </a:solidFill>
              </a:rPr>
              <a:t>: the language grammar as it appears to the user </a:t>
            </a:r>
          </a:p>
          <a:p>
            <a:pPr marL="342900" indent="-342900">
              <a:buFont typeface="Arial" panose="020B0604020202020204" pitchFamily="34" charset="0"/>
              <a:buChar char="•"/>
            </a:pPr>
            <a:r>
              <a:rPr lang="en-GB" sz="2000" b="1" dirty="0">
                <a:solidFill>
                  <a:schemeClr val="accent1"/>
                </a:solidFill>
              </a:rPr>
              <a:t>Abstract syntax</a:t>
            </a:r>
            <a:r>
              <a:rPr lang="en-GB" sz="2000" dirty="0">
                <a:solidFill>
                  <a:schemeClr val="bg1"/>
                </a:solidFill>
              </a:rPr>
              <a:t>: a meta-model defining the language concepts</a:t>
            </a:r>
          </a:p>
          <a:p>
            <a:pPr marL="342900" indent="-342900">
              <a:buFont typeface="Arial" panose="020B0604020202020204" pitchFamily="34" charset="0"/>
              <a:buChar char="•"/>
            </a:pPr>
            <a:r>
              <a:rPr lang="en-GB" sz="2000" b="1" dirty="0">
                <a:solidFill>
                  <a:schemeClr val="accent1"/>
                </a:solidFill>
              </a:rPr>
              <a:t>Semantics</a:t>
            </a:r>
            <a:r>
              <a:rPr lang="en-GB" sz="2000" dirty="0">
                <a:solidFill>
                  <a:schemeClr val="bg1"/>
                </a:solidFill>
              </a:rPr>
              <a:t>:</a:t>
            </a:r>
            <a:r>
              <a:rPr lang="en-GB" sz="2000" b="1" dirty="0">
                <a:solidFill>
                  <a:schemeClr val="bg1"/>
                </a:solidFill>
              </a:rPr>
              <a:t> </a:t>
            </a:r>
            <a:r>
              <a:rPr lang="en-GB" sz="2000" dirty="0">
                <a:solidFill>
                  <a:schemeClr val="bg1"/>
                </a:solidFill>
              </a:rPr>
              <a:t>how the language should be understood and interpreted</a:t>
            </a:r>
          </a:p>
          <a:p>
            <a:endParaRPr lang="en-GB" sz="2000" dirty="0">
              <a:solidFill>
                <a:schemeClr val="bg1"/>
              </a:solidFill>
            </a:endParaRPr>
          </a:p>
          <a:p>
            <a:r>
              <a:rPr lang="en-GB" sz="2000" dirty="0">
                <a:solidFill>
                  <a:schemeClr val="bg1"/>
                </a:solidFill>
              </a:rPr>
              <a:t>Benefits</a:t>
            </a:r>
          </a:p>
          <a:p>
            <a:pPr marL="342900" indent="-342900">
              <a:buFont typeface="Arial" panose="020B0604020202020204" pitchFamily="34" charset="0"/>
              <a:buChar char="•"/>
            </a:pPr>
            <a:r>
              <a:rPr lang="en-GB" sz="2000" b="1" dirty="0">
                <a:solidFill>
                  <a:schemeClr val="accent1"/>
                </a:solidFill>
              </a:rPr>
              <a:t>Productivity</a:t>
            </a:r>
          </a:p>
          <a:p>
            <a:pPr marL="342900" indent="-342900">
              <a:buFont typeface="Arial" panose="020B0604020202020204" pitchFamily="34" charset="0"/>
              <a:buChar char="•"/>
            </a:pPr>
            <a:r>
              <a:rPr lang="en-GB" sz="2000" b="1" dirty="0">
                <a:solidFill>
                  <a:schemeClr val="accent1"/>
                </a:solidFill>
              </a:rPr>
              <a:t>Communication</a:t>
            </a:r>
          </a:p>
          <a:p>
            <a:pPr marL="342900" indent="-342900">
              <a:buFont typeface="Arial" panose="020B0604020202020204" pitchFamily="34" charset="0"/>
              <a:buChar char="•"/>
            </a:pPr>
            <a:r>
              <a:rPr lang="en-GB" sz="2000" b="1" dirty="0">
                <a:solidFill>
                  <a:schemeClr val="accent1"/>
                </a:solidFill>
              </a:rPr>
              <a:t>Execution abstraction</a:t>
            </a:r>
          </a:p>
        </p:txBody>
      </p:sp>
      <p:sp>
        <p:nvSpPr>
          <p:cNvPr id="3" name="Rectangle 2">
            <a:extLst>
              <a:ext uri="{FF2B5EF4-FFF2-40B4-BE49-F238E27FC236}">
                <a16:creationId xmlns:a16="http://schemas.microsoft.com/office/drawing/2014/main" id="{3A78F609-A6EE-C75B-9DEF-969BCACC7438}"/>
              </a:ext>
            </a:extLst>
          </p:cNvPr>
          <p:cNvSpPr/>
          <p:nvPr/>
        </p:nvSpPr>
        <p:spPr>
          <a:xfrm>
            <a:off x="3571943" y="33050"/>
            <a:ext cx="5511393" cy="37513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1: Flexibility for non-technical users</a:t>
            </a:r>
          </a:p>
        </p:txBody>
      </p:sp>
    </p:spTree>
    <p:extLst>
      <p:ext uri="{BB962C8B-B14F-4D97-AF65-F5344CB8AC3E}">
        <p14:creationId xmlns:p14="http://schemas.microsoft.com/office/powerpoint/2010/main" val="328847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Aerogility scenario creation as DSML</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1015663"/>
          </a:xfrm>
          <a:prstGeom prst="rect">
            <a:avLst/>
          </a:prstGeom>
          <a:noFill/>
        </p:spPr>
        <p:txBody>
          <a:bodyPr wrap="square" rtlCol="0">
            <a:spAutoFit/>
          </a:bodyPr>
          <a:lstStyle/>
          <a:p>
            <a:r>
              <a:rPr lang="en-GB" sz="2000" b="1" dirty="0">
                <a:solidFill>
                  <a:schemeClr val="accent1"/>
                </a:solidFill>
              </a:rPr>
              <a:t>Agent-based systems as foundation for concrete syntax</a:t>
            </a:r>
          </a:p>
          <a:p>
            <a:pPr marL="342900" indent="-342900">
              <a:buFont typeface="Arial" panose="020B0604020202020204" pitchFamily="34" charset="0"/>
              <a:buChar char="•"/>
            </a:pPr>
            <a:r>
              <a:rPr lang="en-GB" sz="2000" dirty="0">
                <a:solidFill>
                  <a:schemeClr val="bg1"/>
                </a:solidFill>
              </a:rPr>
              <a:t>Areas of responsibility</a:t>
            </a:r>
          </a:p>
          <a:p>
            <a:pPr marL="342900" indent="-342900">
              <a:spcAft>
                <a:spcPts val="1200"/>
              </a:spcAft>
              <a:buFont typeface="Arial" panose="020B0604020202020204" pitchFamily="34" charset="0"/>
              <a:buChar char="•"/>
            </a:pPr>
            <a:r>
              <a:rPr lang="en-GB" sz="2000" dirty="0">
                <a:solidFill>
                  <a:schemeClr val="bg1"/>
                </a:solidFill>
              </a:rPr>
              <a:t>Conceptual distinction of logic, motivation, interaction and state</a:t>
            </a:r>
          </a:p>
        </p:txBody>
      </p:sp>
      <p:pic>
        <p:nvPicPr>
          <p:cNvPr id="5" name="Picture 4">
            <a:extLst>
              <a:ext uri="{FF2B5EF4-FFF2-40B4-BE49-F238E27FC236}">
                <a16:creationId xmlns:a16="http://schemas.microsoft.com/office/drawing/2014/main" id="{E6C5D8A8-0D71-A9F0-FCA0-B2C60607F3A9}"/>
              </a:ext>
            </a:extLst>
          </p:cNvPr>
          <p:cNvPicPr>
            <a:picLocks noChangeAspect="1"/>
          </p:cNvPicPr>
          <p:nvPr/>
        </p:nvPicPr>
        <p:blipFill>
          <a:blip r:embed="rId2"/>
          <a:stretch>
            <a:fillRect/>
          </a:stretch>
        </p:blipFill>
        <p:spPr>
          <a:xfrm>
            <a:off x="0" y="2584090"/>
            <a:ext cx="9144000" cy="4477407"/>
          </a:xfrm>
          <a:prstGeom prst="rect">
            <a:avLst/>
          </a:prstGeom>
        </p:spPr>
      </p:pic>
      <p:sp>
        <p:nvSpPr>
          <p:cNvPr id="3" name="Rectangle 2">
            <a:extLst>
              <a:ext uri="{FF2B5EF4-FFF2-40B4-BE49-F238E27FC236}">
                <a16:creationId xmlns:a16="http://schemas.microsoft.com/office/drawing/2014/main" id="{7B66B1FA-BC9D-B8C5-9DA5-0AFFE641FD1F}"/>
              </a:ext>
            </a:extLst>
          </p:cNvPr>
          <p:cNvSpPr/>
          <p:nvPr/>
        </p:nvSpPr>
        <p:spPr>
          <a:xfrm>
            <a:off x="3571943" y="33050"/>
            <a:ext cx="5511393" cy="37513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1: Flexibility for non-technical users</a:t>
            </a:r>
          </a:p>
        </p:txBody>
      </p:sp>
    </p:spTree>
    <p:extLst>
      <p:ext uri="{BB962C8B-B14F-4D97-AF65-F5344CB8AC3E}">
        <p14:creationId xmlns:p14="http://schemas.microsoft.com/office/powerpoint/2010/main" val="82071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D014-FE51-2E27-0740-5F81B21AFF01}"/>
              </a:ext>
            </a:extLst>
          </p:cNvPr>
          <p:cNvSpPr>
            <a:spLocks noGrp="1"/>
          </p:cNvSpPr>
          <p:nvPr>
            <p:ph type="title"/>
          </p:nvPr>
        </p:nvSpPr>
        <p:spPr/>
        <p:txBody>
          <a:bodyPr/>
          <a:lstStyle/>
          <a:p>
            <a:r>
              <a:rPr lang="en-GB" dirty="0"/>
              <a:t>Aerogility scenario creation as DSML</a:t>
            </a:r>
          </a:p>
        </p:txBody>
      </p:sp>
      <p:sp>
        <p:nvSpPr>
          <p:cNvPr id="4" name="Footer Placeholder 3">
            <a:extLst>
              <a:ext uri="{FF2B5EF4-FFF2-40B4-BE49-F238E27FC236}">
                <a16:creationId xmlns:a16="http://schemas.microsoft.com/office/drawing/2014/main" id="{0D1CE3A7-4B0F-EA2D-BFBE-ECC4B2D9C9F9}"/>
              </a:ext>
            </a:extLst>
          </p:cNvPr>
          <p:cNvSpPr>
            <a:spLocks noGrp="1"/>
          </p:cNvSpPr>
          <p:nvPr>
            <p:ph type="ftr" sz="quarter" idx="10"/>
          </p:nvPr>
        </p:nvSpPr>
        <p:spPr/>
        <p:txBody>
          <a:bodyPr/>
          <a:lstStyle/>
          <a:p>
            <a:r>
              <a:rPr lang="en-GB" dirty="0"/>
              <a:t>© 2023 </a:t>
            </a:r>
            <a:r>
              <a:rPr lang="en-GB" dirty="0" err="1"/>
              <a:t>Aerogility</a:t>
            </a:r>
            <a:endParaRPr lang="en-GB" dirty="0"/>
          </a:p>
        </p:txBody>
      </p:sp>
      <p:sp>
        <p:nvSpPr>
          <p:cNvPr id="9" name="TextBox 8">
            <a:extLst>
              <a:ext uri="{FF2B5EF4-FFF2-40B4-BE49-F238E27FC236}">
                <a16:creationId xmlns:a16="http://schemas.microsoft.com/office/drawing/2014/main" id="{8AB9F5EF-7EF9-AF5C-0218-C25A8B7F1CCF}"/>
              </a:ext>
            </a:extLst>
          </p:cNvPr>
          <p:cNvSpPr txBox="1"/>
          <p:nvPr/>
        </p:nvSpPr>
        <p:spPr>
          <a:xfrm>
            <a:off x="290326" y="1456197"/>
            <a:ext cx="8510774" cy="400110"/>
          </a:xfrm>
          <a:prstGeom prst="rect">
            <a:avLst/>
          </a:prstGeom>
          <a:noFill/>
        </p:spPr>
        <p:txBody>
          <a:bodyPr wrap="square" rtlCol="0">
            <a:spAutoFit/>
          </a:bodyPr>
          <a:lstStyle/>
          <a:p>
            <a:pPr>
              <a:spcAft>
                <a:spcPts val="1200"/>
              </a:spcAft>
            </a:pPr>
            <a:r>
              <a:rPr lang="en-GB" sz="2000" b="1" dirty="0">
                <a:solidFill>
                  <a:schemeClr val="accent1"/>
                </a:solidFill>
              </a:rPr>
              <a:t>Abstract syntax</a:t>
            </a:r>
            <a:r>
              <a:rPr lang="en-GB" sz="2000" dirty="0">
                <a:solidFill>
                  <a:schemeClr val="bg1"/>
                </a:solidFill>
              </a:rPr>
              <a:t>: translated to internal structure on scenario execution</a:t>
            </a:r>
          </a:p>
        </p:txBody>
      </p:sp>
      <p:pic>
        <p:nvPicPr>
          <p:cNvPr id="6" name="Picture 5">
            <a:extLst>
              <a:ext uri="{FF2B5EF4-FFF2-40B4-BE49-F238E27FC236}">
                <a16:creationId xmlns:a16="http://schemas.microsoft.com/office/drawing/2014/main" id="{909B2B94-F6B4-171E-2D62-1F2B61DF53A2}"/>
              </a:ext>
            </a:extLst>
          </p:cNvPr>
          <p:cNvPicPr>
            <a:picLocks noChangeAspect="1"/>
          </p:cNvPicPr>
          <p:nvPr/>
        </p:nvPicPr>
        <p:blipFill>
          <a:blip r:embed="rId2"/>
          <a:stretch>
            <a:fillRect/>
          </a:stretch>
        </p:blipFill>
        <p:spPr>
          <a:xfrm>
            <a:off x="589847" y="1856307"/>
            <a:ext cx="8554153" cy="6858000"/>
          </a:xfrm>
          <a:prstGeom prst="rect">
            <a:avLst/>
          </a:prstGeom>
        </p:spPr>
      </p:pic>
      <p:sp>
        <p:nvSpPr>
          <p:cNvPr id="3" name="Rectangle 2">
            <a:extLst>
              <a:ext uri="{FF2B5EF4-FFF2-40B4-BE49-F238E27FC236}">
                <a16:creationId xmlns:a16="http://schemas.microsoft.com/office/drawing/2014/main" id="{A56F5A76-772F-A80D-2223-3344B8645CEC}"/>
              </a:ext>
            </a:extLst>
          </p:cNvPr>
          <p:cNvSpPr/>
          <p:nvPr/>
        </p:nvSpPr>
        <p:spPr>
          <a:xfrm>
            <a:off x="3571943" y="33050"/>
            <a:ext cx="5511393" cy="375133"/>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r>
              <a:rPr lang="en-GB" dirty="0"/>
              <a:t>Requirement 1: Flexibility for non-technical users</a:t>
            </a:r>
          </a:p>
        </p:txBody>
      </p:sp>
    </p:spTree>
    <p:extLst>
      <p:ext uri="{BB962C8B-B14F-4D97-AF65-F5344CB8AC3E}">
        <p14:creationId xmlns:p14="http://schemas.microsoft.com/office/powerpoint/2010/main" val="2582216520"/>
      </p:ext>
    </p:extLst>
  </p:cSld>
  <p:clrMapOvr>
    <a:masterClrMapping/>
  </p:clrMapOvr>
</p:sld>
</file>

<file path=ppt/theme/theme1.xml><?xml version="1.0" encoding="utf-8"?>
<a:theme xmlns:a="http://schemas.openxmlformats.org/drawingml/2006/main" name="Aerogility">
  <a:themeElements>
    <a:clrScheme name="Aerogility">
      <a:dk1>
        <a:sysClr val="windowText" lastClr="000000"/>
      </a:dk1>
      <a:lt1>
        <a:sysClr val="window" lastClr="FFFFFF"/>
      </a:lt1>
      <a:dk2>
        <a:srgbClr val="BEC8C8"/>
      </a:dk2>
      <a:lt2>
        <a:srgbClr val="F0F0F1"/>
      </a:lt2>
      <a:accent1>
        <a:srgbClr val="00B5EA"/>
      </a:accent1>
      <a:accent2>
        <a:srgbClr val="140C3E"/>
      </a:accent2>
      <a:accent3>
        <a:srgbClr val="CCF0FB"/>
      </a:accent3>
      <a:accent4>
        <a:srgbClr val="64BAC6"/>
      </a:accent4>
      <a:accent5>
        <a:srgbClr val="FFBF00"/>
      </a:accent5>
      <a:accent6>
        <a:srgbClr val="F00000"/>
      </a:accent6>
      <a:hlink>
        <a:srgbClr val="00B5EA"/>
      </a:hlink>
      <a:folHlink>
        <a:srgbClr val="F00000"/>
      </a:folHlink>
    </a:clrScheme>
    <a:fontScheme name="Aerogility PowerPoint">
      <a:majorFont>
        <a:latin typeface="Avenir LT Std 55 Roman"/>
        <a:ea typeface=""/>
        <a:cs typeface=""/>
      </a:majorFont>
      <a:minorFont>
        <a:latin typeface="Avenir LT Std 65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alpha val="25000"/>
          </a:schemeClr>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1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erogility PowerPoint (Blank).potx" id="{960A1593-BAAA-4BB2-9F70-E53140CD51A8}" vid="{B4F34F75-88E8-4F58-BEEB-EF283943D0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 xmlns="d625c1a6-d40f-4c47-b9fd-7101875f863b" xsi:nil="true"/>
    <Date_x0020_and_x0020_time xmlns="d625c1a6-d40f-4c47-b9fd-7101875f863b" xsi:nil="true"/>
    <PublishingExpirationDate xmlns="http://schemas.microsoft.com/sharepoint/v3" xsi:nil="true"/>
    <TaxCatchAll xmlns="42a36b07-4b6a-498b-8a9f-201ed6dd09ac" xsi:nil="true"/>
    <PublishingStartDate xmlns="http://schemas.microsoft.com/sharepoint/v3" xsi:nil="true"/>
    <lcf76f155ced4ddcb4097134ff3c332f xmlns="d625c1a6-d40f-4c47-b9fd-7101875f86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54D22609497648AD9AB032DEA32B41" ma:contentTypeVersion="20" ma:contentTypeDescription="Create a new document." ma:contentTypeScope="" ma:versionID="acc6970e2d28441f92ce7cf9a3a334c2">
  <xsd:schema xmlns:xsd="http://www.w3.org/2001/XMLSchema" xmlns:xs="http://www.w3.org/2001/XMLSchema" xmlns:p="http://schemas.microsoft.com/office/2006/metadata/properties" xmlns:ns1="http://schemas.microsoft.com/sharepoint/v3" xmlns:ns2="d625c1a6-d40f-4c47-b9fd-7101875f863b" xmlns:ns3="42a36b07-4b6a-498b-8a9f-201ed6dd09ac" targetNamespace="http://schemas.microsoft.com/office/2006/metadata/properties" ma:root="true" ma:fieldsID="68cc096feaf5c4afc854609bd16f79d0" ns1:_="" ns2:_="" ns3:_="">
    <xsd:import namespace="http://schemas.microsoft.com/sharepoint/v3"/>
    <xsd:import namespace="d625c1a6-d40f-4c47-b9fd-7101875f863b"/>
    <xsd:import namespace="42a36b07-4b6a-498b-8a9f-201ed6dd09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S" minOccurs="0"/>
                <xsd:element ref="ns2:Date_x0020_and_x0020_time" minOccurs="0"/>
                <xsd:element ref="ns2:MediaLengthInSeconds" minOccurs="0"/>
                <xsd:element ref="ns1:PublishingStartDate" minOccurs="0"/>
                <xsd:element ref="ns1:PublishingExpiration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25c1a6-d40f-4c47-b9fd-7101875f8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 ma:index="20" nillable="true" ma:displayName="was trying to get date and time" ma:description="?" ma:format="DateTime" ma:internalName="S">
      <xsd:simpleType>
        <xsd:restriction base="dms:DateTime"/>
      </xsd:simpleType>
    </xsd:element>
    <xsd:element name="Date_x0020_and_x0020_time" ma:index="21" nillable="true" ma:displayName="Date and time" ma:format="DateTime" ma:internalName="Date_x0020_and_x0020_tim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ce3e1db-fbdb-4558-a090-b9f18d035ee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a36b07-4b6a-498b-8a9f-201ed6dd09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953fd6c3-ac6a-4dfe-84c5-472a9d0d65b6}" ma:internalName="TaxCatchAll" ma:showField="CatchAllData" ma:web="42a36b07-4b6a-498b-8a9f-201ed6dd09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15A1A-3784-4E02-9B17-5E0B5EA94A27}">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d625c1a6-d40f-4c47-b9fd-7101875f863b"/>
    <ds:schemaRef ds:uri="42a36b07-4b6a-498b-8a9f-201ed6dd09ac"/>
    <ds:schemaRef ds:uri="http://purl.org/dc/terms/"/>
    <ds:schemaRef ds:uri="http://schemas.openxmlformats.org/package/2006/metadata/core-properties"/>
    <ds:schemaRef ds:uri="http://www.w3.org/XML/1998/namespace"/>
    <ds:schemaRef ds:uri="http://purl.org/dc/elements/1.1/"/>
    <ds:schemaRef ds:uri="http://schemas.microsoft.com/sharepoint/v3"/>
  </ds:schemaRefs>
</ds:datastoreItem>
</file>

<file path=customXml/itemProps2.xml><?xml version="1.0" encoding="utf-8"?>
<ds:datastoreItem xmlns:ds="http://schemas.openxmlformats.org/officeDocument/2006/customXml" ds:itemID="{1719EBF3-B6C4-4B47-AD99-E175B8A05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25c1a6-d40f-4c47-b9fd-7101875f863b"/>
    <ds:schemaRef ds:uri="42a36b07-4b6a-498b-8a9f-201ed6dd0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4B746A-BDEC-49B4-AC76-CD992D68B608}">
  <ds:schemaRefs>
    <ds:schemaRef ds:uri="http://schemas.microsoft.com/sharepoint/v3/contenttype/forms"/>
  </ds:schemaRefs>
</ds:datastoreItem>
</file>

<file path=docMetadata/LabelInfo.xml><?xml version="1.0" encoding="utf-8"?>
<clbl:labelList xmlns:clbl="http://schemas.microsoft.com/office/2020/mipLabelMetadata">
  <clbl:label id="{45852671-ef4f-4f10-a707-bcfa1e495d96}" enabled="1" method="Standard" siteId="{0f8b19b6-d89c-4b86-8e12-87be8bf751f8}" removed="0"/>
</clbl:labelList>
</file>

<file path=docProps/app.xml><?xml version="1.0" encoding="utf-8"?>
<Properties xmlns="http://schemas.openxmlformats.org/officeDocument/2006/extended-properties" xmlns:vt="http://schemas.openxmlformats.org/officeDocument/2006/docPropsVTypes">
  <Template>Aerogility PowerPoint (Blank)</Template>
  <TotalTime>4333</TotalTime>
  <Words>1704</Words>
  <Application>Microsoft Office PowerPoint</Application>
  <PresentationFormat>On-screen Show (4:3)</PresentationFormat>
  <Paragraphs>250</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LT Std 45 Book</vt:lpstr>
      <vt:lpstr>Avenir LT Std 55 Roman</vt:lpstr>
      <vt:lpstr>Avenir LT Std 65 Medium</vt:lpstr>
      <vt:lpstr>Calibri</vt:lpstr>
      <vt:lpstr>Aerogility</vt:lpstr>
      <vt:lpstr>Domain-specific modelling in aerospace digital twins</vt:lpstr>
      <vt:lpstr>Requirements</vt:lpstr>
      <vt:lpstr>Forecasting and planning in Aerogility</vt:lpstr>
      <vt:lpstr>Computer simulations</vt:lpstr>
      <vt:lpstr>Agent-based models as simulations</vt:lpstr>
      <vt:lpstr>Typical simulation business approaches</vt:lpstr>
      <vt:lpstr>Domain-specific modelling languages</vt:lpstr>
      <vt:lpstr>Aerogility scenario creation as DSML</vt:lpstr>
      <vt:lpstr>Aerogility scenario creation as DSML</vt:lpstr>
      <vt:lpstr>Aerogility scenario creation as DSML</vt:lpstr>
      <vt:lpstr>What value can models bring?</vt:lpstr>
      <vt:lpstr>Execution contexts</vt:lpstr>
      <vt:lpstr>Scope of domain</vt:lpstr>
      <vt:lpstr>Declarative and procedural</vt:lpstr>
      <vt:lpstr>Simulation as a digital twin</vt:lpstr>
      <vt:lpstr>Domain languages and data import</vt:lpstr>
      <vt:lpstr>Common ABM validation</vt:lpstr>
      <vt:lpstr>Validity of forecasts</vt:lpstr>
      <vt:lpstr>Explainability</vt:lpstr>
      <vt:lpstr>Conclusions</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Chat #1: Topics</dc:title>
  <dc:creator>Simon Miles</dc:creator>
  <cp:lastModifiedBy>Simon Miles</cp:lastModifiedBy>
  <cp:revision>1</cp:revision>
  <dcterms:created xsi:type="dcterms:W3CDTF">2023-05-11T11:37:57Z</dcterms:created>
  <dcterms:modified xsi:type="dcterms:W3CDTF">2023-12-01T17:00:03Z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26 August 2019</vt:lpwstr>
  </property>
  <property fmtid="{D5CDD505-2E9C-101B-9397-08002B2CF9AE}" pid="4" name="ContentTypeId">
    <vt:lpwstr>0x010100BE54D22609497648AD9AB032DEA32B41</vt:lpwstr>
  </property>
  <property fmtid="{D5CDD505-2E9C-101B-9397-08002B2CF9AE}" pid="5" name="MSIP_Label_45852671-ef4f-4f10-a707-bcfa1e495d96_Enabled">
    <vt:lpwstr>true</vt:lpwstr>
  </property>
  <property fmtid="{D5CDD505-2E9C-101B-9397-08002B2CF9AE}" pid="6" name="MSIP_Label_45852671-ef4f-4f10-a707-bcfa1e495d96_SetDate">
    <vt:lpwstr>2023-05-11T11:41:24Z</vt:lpwstr>
  </property>
  <property fmtid="{D5CDD505-2E9C-101B-9397-08002B2CF9AE}" pid="7" name="MSIP_Label_45852671-ef4f-4f10-a707-bcfa1e495d96_Method">
    <vt:lpwstr>Standard</vt:lpwstr>
  </property>
  <property fmtid="{D5CDD505-2E9C-101B-9397-08002B2CF9AE}" pid="8" name="MSIP_Label_45852671-ef4f-4f10-a707-bcfa1e495d96_Name">
    <vt:lpwstr>Aerogility Private</vt:lpwstr>
  </property>
  <property fmtid="{D5CDD505-2E9C-101B-9397-08002B2CF9AE}" pid="9" name="MSIP_Label_45852671-ef4f-4f10-a707-bcfa1e495d96_SiteId">
    <vt:lpwstr>0f8b19b6-d89c-4b86-8e12-87be8bf751f8</vt:lpwstr>
  </property>
  <property fmtid="{D5CDD505-2E9C-101B-9397-08002B2CF9AE}" pid="10" name="MSIP_Label_45852671-ef4f-4f10-a707-bcfa1e495d96_ActionId">
    <vt:lpwstr>1b41ef17-2289-4bfe-ab34-8d132267dfad</vt:lpwstr>
  </property>
  <property fmtid="{D5CDD505-2E9C-101B-9397-08002B2CF9AE}" pid="11" name="MSIP_Label_45852671-ef4f-4f10-a707-bcfa1e495d96_ContentBits">
    <vt:lpwstr>0</vt:lpwstr>
  </property>
</Properties>
</file>