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media/image21.jpg" ContentType="image/jpg"/>
  <Override PartName="/ppt/media/image36.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4"/>
    <p:sldMasterId id="2147483757" r:id="rId5"/>
    <p:sldMasterId id="2147483754" r:id="rId6"/>
    <p:sldMasterId id="2147483752" r:id="rId7"/>
    <p:sldMasterId id="2147483648" r:id="rId8"/>
  </p:sldMasterIdLst>
  <p:notesMasterIdLst>
    <p:notesMasterId r:id="rId28"/>
  </p:notesMasterIdLst>
  <p:handoutMasterIdLst>
    <p:handoutMasterId r:id="rId29"/>
  </p:handoutMasterIdLst>
  <p:sldIdLst>
    <p:sldId id="2145705723" r:id="rId9"/>
    <p:sldId id="2145705752" r:id="rId10"/>
    <p:sldId id="2145705756" r:id="rId11"/>
    <p:sldId id="2145705757" r:id="rId12"/>
    <p:sldId id="2145705758" r:id="rId13"/>
    <p:sldId id="2145705750" r:id="rId14"/>
    <p:sldId id="2145705759" r:id="rId15"/>
    <p:sldId id="2145705754" r:id="rId16"/>
    <p:sldId id="2145705755" r:id="rId17"/>
    <p:sldId id="2145705749" r:id="rId18"/>
    <p:sldId id="2145705753" r:id="rId19"/>
    <p:sldId id="2145705777" r:id="rId20"/>
    <p:sldId id="2145705774" r:id="rId21"/>
    <p:sldId id="2145705779" r:id="rId22"/>
    <p:sldId id="2145705778" r:id="rId23"/>
    <p:sldId id="2145705780" r:id="rId24"/>
    <p:sldId id="2145705781" r:id="rId25"/>
    <p:sldId id="2145705776" r:id="rId26"/>
    <p:sldId id="21457057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Adams" initials="LA" lastIdx="1" clrIdx="0">
    <p:extLst>
      <p:ext uri="{19B8F6BF-5375-455C-9EA6-DF929625EA0E}">
        <p15:presenceInfo xmlns:p15="http://schemas.microsoft.com/office/powerpoint/2012/main" userId="S::laura.adams@iconsolutions.com::eddb33c6-f7ae-467e-88bc-ed0f13d13d0c" providerId="AD"/>
      </p:ext>
    </p:extLst>
  </p:cmAuthor>
  <p:cmAuthor id="2" name="Simon Wilson" initials="SW" lastIdx="15" clrIdx="1">
    <p:extLst>
      <p:ext uri="{19B8F6BF-5375-455C-9EA6-DF929625EA0E}">
        <p15:presenceInfo xmlns:p15="http://schemas.microsoft.com/office/powerpoint/2012/main" userId="S::simon.wilson@iconsolutions.com::a03aa545-7097-4b85-9411-6ffffd8da9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A8C00"/>
    <a:srgbClr val="EF99B4"/>
    <a:srgbClr val="75C5D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B96444-E242-C266-7CA9-361A38236CC1}" v="7" dt="2023-08-24T09:11:07.428"/>
    <p1510:client id="{1BC24542-B98C-2572-5CA3-BBD30CBAAB55}" v="18" dt="2023-08-24T11:55:20.836"/>
    <p1510:client id="{334FF773-8100-99A7-A450-B0EA1E0AA12F}" v="3" dt="2023-08-24T10:14:05.505"/>
    <p1510:client id="{8D5A96C2-AD50-F2FE-91E6-1C5404EF938D}" v="3505" dt="2023-12-04T14:37:14.641"/>
    <p1510:client id="{A9A2C484-D3C9-07AB-0E7C-BEF1212D461D}" v="12854" dt="2023-10-13T11:56:04.932"/>
    <p1510:client id="{D8EC3598-8154-ED60-E5ED-2D955D3BBEE9}" v="22" dt="2023-12-04T07:24:47.341"/>
    <p1510:client id="{EA59468C-21A3-4FB4-94FA-3AB0CC61FB8F}" v="96" dt="2023-12-03T21:15:46.998"/>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autoAdjust="0"/>
    <p:restoredTop sz="93557" autoAdjust="0"/>
  </p:normalViewPr>
  <p:slideViewPr>
    <p:cSldViewPr snapToObjects="1" showGuides="1">
      <p:cViewPr varScale="1">
        <p:scale>
          <a:sx n="106" d="100"/>
          <a:sy n="106" d="100"/>
        </p:scale>
        <p:origin x="120" y="22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87" d="100"/>
          <a:sy n="87" d="100"/>
        </p:scale>
        <p:origin x="298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6E8EAD-1516-459D-AD04-6F99212345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endParaRPr>
          </a:p>
        </p:txBody>
      </p:sp>
      <p:sp>
        <p:nvSpPr>
          <p:cNvPr id="3" name="Date Placeholder 2">
            <a:extLst>
              <a:ext uri="{FF2B5EF4-FFF2-40B4-BE49-F238E27FC236}">
                <a16:creationId xmlns:a16="http://schemas.microsoft.com/office/drawing/2014/main" id="{0D312BA9-E003-425C-8845-1864456C6A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F8F4F7-7689-476A-AD76-C8E00F5105C0}" type="datetimeFigureOut">
              <a:rPr lang="en-GB" smtClean="0">
                <a:latin typeface="Arial" panose="020B0604020202020204" pitchFamily="34" charset="0"/>
              </a:rPr>
              <a:t>04/12/2023</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47A8A1B4-612C-4463-9121-1ACB9EAFC7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endParaRPr>
          </a:p>
        </p:txBody>
      </p:sp>
      <p:sp>
        <p:nvSpPr>
          <p:cNvPr id="5" name="Slide Number Placeholder 4">
            <a:extLst>
              <a:ext uri="{FF2B5EF4-FFF2-40B4-BE49-F238E27FC236}">
                <a16:creationId xmlns:a16="http://schemas.microsoft.com/office/drawing/2014/main" id="{BAB1E14F-2644-4D80-84D2-EF2851439F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0E5348-898B-41E1-90E6-602A35A02E6B}"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761105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2B0B629-667A-44C1-BE43-A40B9E6D6DCE}" type="datetimeFigureOut">
              <a:rPr lang="en-GB" smtClean="0"/>
              <a:pPr/>
              <a:t>04/12/2023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699A52A9-788F-4EA0-A65A-3999D3D6601B}" type="slidenum">
              <a:rPr lang="en-GB" smtClean="0"/>
              <a:pPr/>
              <a:t>‹#›</a:t>
            </a:fld>
            <a:endParaRPr lang="en-GB" dirty="0"/>
          </a:p>
        </p:txBody>
      </p:sp>
    </p:spTree>
    <p:extLst>
      <p:ext uri="{BB962C8B-B14F-4D97-AF65-F5344CB8AC3E}">
        <p14:creationId xmlns:p14="http://schemas.microsoft.com/office/powerpoint/2010/main" val="405973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785EAC0-A397-46E3-9B50-7AB81518B4FE}"/>
              </a:ext>
            </a:extLst>
          </p:cNvPr>
          <p:cNvSpPr/>
          <p:nvPr userDrawn="1"/>
        </p:nvSpPr>
        <p:spPr bwMode="gray">
          <a:xfrm flipH="1">
            <a:off x="-1" y="0"/>
            <a:ext cx="12191996" cy="6497959"/>
          </a:xfrm>
          <a:prstGeom prst="rect">
            <a:avLst/>
          </a:prstGeom>
          <a:gradFill flip="none" rotWithShape="1">
            <a:gsLst>
              <a:gs pos="0">
                <a:schemeClr val="bg1">
                  <a:alpha val="92000"/>
                </a:schemeClr>
              </a:gs>
              <a:gs pos="100000">
                <a:schemeClr val="bg1">
                  <a:alpha val="0"/>
                </a:schemeClr>
              </a:gs>
              <a:gs pos="30000">
                <a:schemeClr val="bg1">
                  <a:alpha val="85000"/>
                </a:schemeClr>
              </a:gs>
              <a:gs pos="93000">
                <a:schemeClr val="bg1">
                  <a:alpha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Freeform: Shape 45">
            <a:extLst>
              <a:ext uri="{FF2B5EF4-FFF2-40B4-BE49-F238E27FC236}">
                <a16:creationId xmlns:a16="http://schemas.microsoft.com/office/drawing/2014/main" id="{50D06E99-DB2B-4591-83BB-538FFC8F1B0E}"/>
              </a:ext>
            </a:extLst>
          </p:cNvPr>
          <p:cNvSpPr/>
          <p:nvPr userDrawn="1"/>
        </p:nvSpPr>
        <p:spPr bwMode="gray">
          <a:xfrm>
            <a:off x="0" y="5661765"/>
            <a:ext cx="12191995" cy="1196235"/>
          </a:xfrm>
          <a:custGeom>
            <a:avLst/>
            <a:gdLst>
              <a:gd name="connsiteX0" fmla="*/ 9840416 w 12192000"/>
              <a:gd name="connsiteY0" fmla="*/ 0 h 1596392"/>
              <a:gd name="connsiteX1" fmla="*/ 10706213 w 12192000"/>
              <a:gd name="connsiteY1" fmla="*/ 460341 h 1596392"/>
              <a:gd name="connsiteX2" fmla="*/ 10781581 w 12192000"/>
              <a:gd name="connsiteY2" fmla="*/ 599196 h 1596392"/>
              <a:gd name="connsiteX3" fmla="*/ 12192000 w 12192000"/>
              <a:gd name="connsiteY3" fmla="*/ 599196 h 1596392"/>
              <a:gd name="connsiteX4" fmla="*/ 12192000 w 12192000"/>
              <a:gd name="connsiteY4" fmla="*/ 1592796 h 1596392"/>
              <a:gd name="connsiteX5" fmla="*/ 10725262 w 12192000"/>
              <a:gd name="connsiteY5" fmla="*/ 1592796 h 1596392"/>
              <a:gd name="connsiteX6" fmla="*/ 10723310 w 12192000"/>
              <a:gd name="connsiteY6" fmla="*/ 1596392 h 1596392"/>
              <a:gd name="connsiteX7" fmla="*/ 8957522 w 12192000"/>
              <a:gd name="connsiteY7" fmla="*/ 1596392 h 1596392"/>
              <a:gd name="connsiteX8" fmla="*/ 8955570 w 12192000"/>
              <a:gd name="connsiteY8" fmla="*/ 1592796 h 1596392"/>
              <a:gd name="connsiteX9" fmla="*/ 0 w 12192000"/>
              <a:gd name="connsiteY9" fmla="*/ 1592796 h 1596392"/>
              <a:gd name="connsiteX10" fmla="*/ 0 w 12192000"/>
              <a:gd name="connsiteY10" fmla="*/ 599196 h 1596392"/>
              <a:gd name="connsiteX11" fmla="*/ 8899251 w 12192000"/>
              <a:gd name="connsiteY11" fmla="*/ 599196 h 1596392"/>
              <a:gd name="connsiteX12" fmla="*/ 8974619 w 12192000"/>
              <a:gd name="connsiteY12" fmla="*/ 460341 h 1596392"/>
              <a:gd name="connsiteX13" fmla="*/ 9840416 w 12192000"/>
              <a:gd name="connsiteY13" fmla="*/ 0 h 159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1596392">
                <a:moveTo>
                  <a:pt x="9840416" y="0"/>
                </a:moveTo>
                <a:cubicBezTo>
                  <a:pt x="10200822" y="0"/>
                  <a:pt x="10518578" y="182605"/>
                  <a:pt x="10706213" y="460341"/>
                </a:cubicBezTo>
                <a:lnTo>
                  <a:pt x="10781581" y="599196"/>
                </a:lnTo>
                <a:lnTo>
                  <a:pt x="12192000" y="599196"/>
                </a:lnTo>
                <a:lnTo>
                  <a:pt x="12192000" y="1592796"/>
                </a:lnTo>
                <a:lnTo>
                  <a:pt x="10725262" y="1592796"/>
                </a:lnTo>
                <a:lnTo>
                  <a:pt x="10723310" y="1596392"/>
                </a:lnTo>
                <a:lnTo>
                  <a:pt x="8957522" y="1596392"/>
                </a:lnTo>
                <a:lnTo>
                  <a:pt x="8955570" y="1592796"/>
                </a:lnTo>
                <a:lnTo>
                  <a:pt x="0" y="1592796"/>
                </a:lnTo>
                <a:lnTo>
                  <a:pt x="0" y="599196"/>
                </a:lnTo>
                <a:lnTo>
                  <a:pt x="8899251" y="599196"/>
                </a:lnTo>
                <a:lnTo>
                  <a:pt x="8974619" y="460341"/>
                </a:lnTo>
                <a:cubicBezTo>
                  <a:pt x="9162254" y="182605"/>
                  <a:pt x="9480010" y="0"/>
                  <a:pt x="9840416"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itle 37">
            <a:extLst>
              <a:ext uri="{FF2B5EF4-FFF2-40B4-BE49-F238E27FC236}">
                <a16:creationId xmlns:a16="http://schemas.microsoft.com/office/drawing/2014/main" id="{A5182AA2-75B7-4E72-B12C-CEE9D8CEFB5C}"/>
              </a:ext>
            </a:extLst>
          </p:cNvPr>
          <p:cNvSpPr>
            <a:spLocks noGrp="1"/>
          </p:cNvSpPr>
          <p:nvPr>
            <p:ph type="title" hasCustomPrompt="1"/>
          </p:nvPr>
        </p:nvSpPr>
        <p:spPr bwMode="gray">
          <a:xfrm>
            <a:off x="851676" y="747696"/>
            <a:ext cx="6828500" cy="2111130"/>
          </a:xfrm>
          <a:prstGeom prst="rect">
            <a:avLst/>
          </a:prstGeom>
          <a:noFill/>
        </p:spPr>
        <p:txBody>
          <a:bodyPr wrap="square" lIns="0" tIns="0" rIns="0" bIns="0" anchor="b">
            <a:normAutofit/>
          </a:bodyPr>
          <a:lstStyle>
            <a:lvl1pPr algn="l">
              <a:defRPr sz="2800">
                <a:solidFill>
                  <a:schemeClr val="tx1"/>
                </a:solidFill>
                <a:latin typeface="Arial Nova Light" panose="020B0304020202020204" pitchFamily="34" charset="0"/>
              </a:defRPr>
            </a:lvl1pPr>
          </a:lstStyle>
          <a:p>
            <a:r>
              <a:rPr lang="en-US" dirty="0"/>
              <a:t>Click to add title over 4 lines maximum</a:t>
            </a:r>
            <a:endParaRPr lang="en-GB" dirty="0"/>
          </a:p>
        </p:txBody>
      </p:sp>
      <p:sp>
        <p:nvSpPr>
          <p:cNvPr id="40" name="Text Placeholder 39">
            <a:extLst>
              <a:ext uri="{FF2B5EF4-FFF2-40B4-BE49-F238E27FC236}">
                <a16:creationId xmlns:a16="http://schemas.microsoft.com/office/drawing/2014/main" id="{40916243-3E96-469B-A53D-FA8C2243380F}"/>
              </a:ext>
            </a:extLst>
          </p:cNvPr>
          <p:cNvSpPr>
            <a:spLocks noGrp="1"/>
          </p:cNvSpPr>
          <p:nvPr>
            <p:ph type="body" sz="quarter" idx="13" hasCustomPrompt="1"/>
          </p:nvPr>
        </p:nvSpPr>
        <p:spPr bwMode="gray">
          <a:xfrm>
            <a:off x="851675" y="4111989"/>
            <a:ext cx="6828500" cy="865183"/>
          </a:xfrm>
        </p:spPr>
        <p:txBody>
          <a:bodyPr/>
          <a:lstStyle>
            <a:lvl1pPr algn="l">
              <a:spcBef>
                <a:spcPts val="0"/>
              </a:spcBef>
              <a:spcAft>
                <a:spcPts val="0"/>
              </a:spcAft>
              <a:defRPr sz="1600" b="1">
                <a:solidFill>
                  <a:schemeClr val="tx1"/>
                </a:solidFill>
                <a:latin typeface="Arial Nova Light" panose="020B0304020202020204" pitchFamily="34" charset="0"/>
              </a:defRPr>
            </a:lvl1pPr>
            <a:lvl2pPr algn="l">
              <a:spcBef>
                <a:spcPts val="200"/>
              </a:spcBef>
              <a:spcAft>
                <a:spcPts val="200"/>
              </a:spcAft>
              <a:defRPr sz="1200">
                <a:solidFill>
                  <a:schemeClr val="tx1"/>
                </a:solidFill>
              </a:defRPr>
            </a:lvl2pPr>
            <a:lvl3pPr marL="0" indent="0">
              <a:buNone/>
              <a:defRPr>
                <a:solidFill>
                  <a:srgbClr val="FF0000"/>
                </a:solidFill>
              </a:defRPr>
            </a:lvl3pPr>
            <a:lvl4pPr>
              <a:defRPr>
                <a:solidFill>
                  <a:srgbClr val="FF0000"/>
                </a:solidFill>
              </a:defRPr>
            </a:lvl4pPr>
            <a:lvl5pPr>
              <a:defRPr>
                <a:solidFill>
                  <a:srgbClr val="FF0000"/>
                </a:solidFill>
              </a:defRPr>
            </a:lvl5pPr>
          </a:lstStyle>
          <a:p>
            <a:pPr lvl="0"/>
            <a:r>
              <a:rPr lang="en-US" dirty="0"/>
              <a:t>Click to add presenters name</a:t>
            </a:r>
          </a:p>
        </p:txBody>
      </p:sp>
      <p:sp>
        <p:nvSpPr>
          <p:cNvPr id="47" name="Text Placeholder 39">
            <a:extLst>
              <a:ext uri="{FF2B5EF4-FFF2-40B4-BE49-F238E27FC236}">
                <a16:creationId xmlns:a16="http://schemas.microsoft.com/office/drawing/2014/main" id="{CEC070CD-7AFC-43C0-B66E-CCCE9D74BC35}"/>
              </a:ext>
            </a:extLst>
          </p:cNvPr>
          <p:cNvSpPr>
            <a:spLocks noGrp="1"/>
          </p:cNvSpPr>
          <p:nvPr>
            <p:ph type="body" sz="quarter" idx="14" hasCustomPrompt="1"/>
          </p:nvPr>
        </p:nvSpPr>
        <p:spPr bwMode="gray">
          <a:xfrm>
            <a:off x="851675" y="3068960"/>
            <a:ext cx="6828500" cy="659963"/>
          </a:xfrm>
        </p:spPr>
        <p:txBody>
          <a:bodyPr>
            <a:normAutofit/>
          </a:bodyPr>
          <a:lstStyle>
            <a:lvl1pPr algn="l">
              <a:spcBef>
                <a:spcPts val="0"/>
              </a:spcBef>
              <a:spcAft>
                <a:spcPts val="0"/>
              </a:spcAft>
              <a:defRPr sz="1800" b="1">
                <a:solidFill>
                  <a:srgbClr val="FA8C00"/>
                </a:solidFill>
                <a:latin typeface="Arial Nova Light" panose="020B0304020202020204" pitchFamily="34" charset="0"/>
              </a:defRPr>
            </a:lvl1pPr>
            <a:lvl2pPr algn="l">
              <a:spcBef>
                <a:spcPts val="200"/>
              </a:spcBef>
              <a:spcAft>
                <a:spcPts val="200"/>
              </a:spcAft>
              <a:defRPr sz="1400">
                <a:solidFill>
                  <a:srgbClr val="FF0000"/>
                </a:solidFill>
              </a:defRPr>
            </a:lvl2pPr>
            <a:lvl3pPr marL="0" indent="0">
              <a:buNone/>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p:txBody>
      </p:sp>
      <p:pic>
        <p:nvPicPr>
          <p:cNvPr id="2" name="Picture 1">
            <a:extLst>
              <a:ext uri="{FF2B5EF4-FFF2-40B4-BE49-F238E27FC236}">
                <a16:creationId xmlns:a16="http://schemas.microsoft.com/office/drawing/2014/main" id="{8BBAE803-9D68-4F86-A364-3665C99B5CF1}"/>
              </a:ext>
            </a:extLst>
          </p:cNvPr>
          <p:cNvPicPr>
            <a:picLocks noChangeAspect="1"/>
          </p:cNvPicPr>
          <p:nvPr userDrawn="1"/>
        </p:nvPicPr>
        <p:blipFill>
          <a:blip r:embed="rId3"/>
          <a:stretch>
            <a:fillRect/>
          </a:stretch>
        </p:blipFill>
        <p:spPr>
          <a:xfrm>
            <a:off x="9369846" y="5912141"/>
            <a:ext cx="999831" cy="566977"/>
          </a:xfrm>
          <a:prstGeom prst="rect">
            <a:avLst/>
          </a:prstGeom>
        </p:spPr>
      </p:pic>
    </p:spTree>
    <p:extLst>
      <p:ext uri="{BB962C8B-B14F-4D97-AF65-F5344CB8AC3E}">
        <p14:creationId xmlns:p14="http://schemas.microsoft.com/office/powerpoint/2010/main" val="285947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5 icons (White)">
    <p:spTree>
      <p:nvGrpSpPr>
        <p:cNvPr id="1" name=""/>
        <p:cNvGrpSpPr/>
        <p:nvPr/>
      </p:nvGrpSpPr>
      <p:grpSpPr>
        <a:xfrm>
          <a:off x="0" y="0"/>
          <a:ext cx="0" cy="0"/>
          <a:chOff x="0" y="0"/>
          <a:chExt cx="0" cy="0"/>
        </a:xfrm>
      </p:grpSpPr>
      <p:sp>
        <p:nvSpPr>
          <p:cNvPr id="68" name="Text Placeholder 7">
            <a:extLst>
              <a:ext uri="{FF2B5EF4-FFF2-40B4-BE49-F238E27FC236}">
                <a16:creationId xmlns:a16="http://schemas.microsoft.com/office/drawing/2014/main" id="{2DA92739-8A0C-4C72-82D3-8C5161EBFFEC}"/>
              </a:ext>
            </a:extLst>
          </p:cNvPr>
          <p:cNvSpPr>
            <a:spLocks noGrp="1"/>
          </p:cNvSpPr>
          <p:nvPr>
            <p:ph type="body" sz="quarter" idx="64" hasCustomPrompt="1"/>
          </p:nvPr>
        </p:nvSpPr>
        <p:spPr>
          <a:xfrm>
            <a:off x="9778711" y="1838118"/>
            <a:ext cx="1260000" cy="1260000"/>
          </a:xfrm>
          <a:prstGeom prst="ellipse">
            <a:avLst/>
          </a:prstGeom>
          <a:solidFill>
            <a:schemeClr val="accent1"/>
          </a:solidFill>
        </p:spPr>
        <p:txBody>
          <a:bodyPr/>
          <a:lstStyle>
            <a:lvl1pPr>
              <a:defRPr/>
            </a:lvl1pPr>
          </a:lstStyle>
          <a:p>
            <a:pPr lvl="0"/>
            <a:r>
              <a:rPr lang="en-US" dirty="0"/>
              <a:t> </a:t>
            </a:r>
            <a:endParaRPr lang="en-GB" dirty="0"/>
          </a:p>
        </p:txBody>
      </p:sp>
      <p:sp>
        <p:nvSpPr>
          <p:cNvPr id="69" name="Text Placeholder 7">
            <a:extLst>
              <a:ext uri="{FF2B5EF4-FFF2-40B4-BE49-F238E27FC236}">
                <a16:creationId xmlns:a16="http://schemas.microsoft.com/office/drawing/2014/main" id="{4AC91223-0365-4847-9797-247486CDF02E}"/>
              </a:ext>
            </a:extLst>
          </p:cNvPr>
          <p:cNvSpPr>
            <a:spLocks noGrp="1"/>
          </p:cNvSpPr>
          <p:nvPr>
            <p:ph type="body" sz="quarter" idx="60" hasCustomPrompt="1"/>
          </p:nvPr>
        </p:nvSpPr>
        <p:spPr>
          <a:xfrm>
            <a:off x="1183592" y="1838118"/>
            <a:ext cx="1260000" cy="1260000"/>
          </a:xfrm>
          <a:prstGeom prst="ellipse">
            <a:avLst/>
          </a:prstGeom>
          <a:solidFill>
            <a:schemeClr val="accent1"/>
          </a:solidFill>
        </p:spPr>
        <p:txBody>
          <a:bodyPr/>
          <a:lstStyle>
            <a:lvl1pPr>
              <a:defRPr/>
            </a:lvl1pPr>
          </a:lstStyle>
          <a:p>
            <a:pPr lvl="0"/>
            <a:r>
              <a:rPr lang="en-US" dirty="0"/>
              <a:t> </a:t>
            </a:r>
            <a:endParaRPr lang="en-GB" dirty="0"/>
          </a:p>
        </p:txBody>
      </p:sp>
      <p:sp>
        <p:nvSpPr>
          <p:cNvPr id="70" name="Text Placeholder 7">
            <a:extLst>
              <a:ext uri="{FF2B5EF4-FFF2-40B4-BE49-F238E27FC236}">
                <a16:creationId xmlns:a16="http://schemas.microsoft.com/office/drawing/2014/main" id="{F0E33023-924C-4E21-84E6-6457349AFFC2}"/>
              </a:ext>
            </a:extLst>
          </p:cNvPr>
          <p:cNvSpPr>
            <a:spLocks noGrp="1"/>
          </p:cNvSpPr>
          <p:nvPr>
            <p:ph type="body" sz="quarter" idx="61" hasCustomPrompt="1"/>
          </p:nvPr>
        </p:nvSpPr>
        <p:spPr>
          <a:xfrm>
            <a:off x="3332372" y="1838118"/>
            <a:ext cx="1260000" cy="1260000"/>
          </a:xfrm>
          <a:prstGeom prst="ellipse">
            <a:avLst/>
          </a:prstGeom>
          <a:solidFill>
            <a:schemeClr val="accent1"/>
          </a:solidFill>
        </p:spPr>
        <p:txBody>
          <a:bodyPr/>
          <a:lstStyle>
            <a:lvl1pPr>
              <a:defRPr/>
            </a:lvl1pPr>
          </a:lstStyle>
          <a:p>
            <a:pPr lvl="0"/>
            <a:r>
              <a:rPr lang="en-US" dirty="0"/>
              <a:t> </a:t>
            </a:r>
            <a:endParaRPr lang="en-GB" dirty="0"/>
          </a:p>
        </p:txBody>
      </p:sp>
      <p:sp>
        <p:nvSpPr>
          <p:cNvPr id="71" name="Text Placeholder 7">
            <a:extLst>
              <a:ext uri="{FF2B5EF4-FFF2-40B4-BE49-F238E27FC236}">
                <a16:creationId xmlns:a16="http://schemas.microsoft.com/office/drawing/2014/main" id="{A6450767-C5E0-4E74-B480-75D05D953ABF}"/>
              </a:ext>
            </a:extLst>
          </p:cNvPr>
          <p:cNvSpPr>
            <a:spLocks noGrp="1"/>
          </p:cNvSpPr>
          <p:nvPr>
            <p:ph type="body" sz="quarter" idx="62" hasCustomPrompt="1"/>
          </p:nvPr>
        </p:nvSpPr>
        <p:spPr>
          <a:xfrm>
            <a:off x="5481152" y="1838118"/>
            <a:ext cx="1260000" cy="1260000"/>
          </a:xfrm>
          <a:prstGeom prst="ellipse">
            <a:avLst/>
          </a:prstGeom>
          <a:solidFill>
            <a:schemeClr val="accent1"/>
          </a:solidFill>
        </p:spPr>
        <p:txBody>
          <a:bodyPr/>
          <a:lstStyle>
            <a:lvl1pPr>
              <a:defRPr/>
            </a:lvl1pPr>
          </a:lstStyle>
          <a:p>
            <a:pPr lvl="0"/>
            <a:r>
              <a:rPr lang="en-US" dirty="0"/>
              <a:t> </a:t>
            </a:r>
            <a:endParaRPr lang="en-GB" dirty="0"/>
          </a:p>
        </p:txBody>
      </p:sp>
      <p:sp>
        <p:nvSpPr>
          <p:cNvPr id="72" name="Text Placeholder 7">
            <a:extLst>
              <a:ext uri="{FF2B5EF4-FFF2-40B4-BE49-F238E27FC236}">
                <a16:creationId xmlns:a16="http://schemas.microsoft.com/office/drawing/2014/main" id="{A373FCA0-22E1-45F1-98A5-E1E90B668D97}"/>
              </a:ext>
            </a:extLst>
          </p:cNvPr>
          <p:cNvSpPr>
            <a:spLocks noGrp="1"/>
          </p:cNvSpPr>
          <p:nvPr>
            <p:ph type="body" sz="quarter" idx="63" hasCustomPrompt="1"/>
          </p:nvPr>
        </p:nvSpPr>
        <p:spPr>
          <a:xfrm>
            <a:off x="7629932" y="1838118"/>
            <a:ext cx="1260000" cy="1260000"/>
          </a:xfrm>
          <a:prstGeom prst="ellipse">
            <a:avLst/>
          </a:prstGeom>
          <a:solidFill>
            <a:schemeClr val="accent1"/>
          </a:solidFill>
        </p:spPr>
        <p:txBody>
          <a:bodyPr/>
          <a:lstStyle>
            <a:lvl1pPr>
              <a:defRPr/>
            </a:lvl1pPr>
          </a:lstStyle>
          <a:p>
            <a:pPr lvl="0"/>
            <a:r>
              <a:rPr lang="en-US" dirty="0"/>
              <a:t> </a:t>
            </a:r>
            <a:endParaRPr lang="en-GB" dirty="0"/>
          </a:p>
        </p:txBody>
      </p:sp>
      <p:sp>
        <p:nvSpPr>
          <p:cNvPr id="20" name="Text Placeholder 6">
            <a:extLst>
              <a:ext uri="{FF2B5EF4-FFF2-40B4-BE49-F238E27FC236}">
                <a16:creationId xmlns:a16="http://schemas.microsoft.com/office/drawing/2014/main" id="{94F1D493-AC64-4DF4-BA04-A1F20B4CECBC}"/>
              </a:ext>
            </a:extLst>
          </p:cNvPr>
          <p:cNvSpPr>
            <a:spLocks noGrp="1"/>
          </p:cNvSpPr>
          <p:nvPr>
            <p:ph type="body" sz="quarter" idx="55" hasCustomPrompt="1"/>
          </p:nvPr>
        </p:nvSpPr>
        <p:spPr bwMode="gray">
          <a:xfrm>
            <a:off x="849758" y="3423599"/>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1" name="Text Placeholder 6">
            <a:extLst>
              <a:ext uri="{FF2B5EF4-FFF2-40B4-BE49-F238E27FC236}">
                <a16:creationId xmlns:a16="http://schemas.microsoft.com/office/drawing/2014/main" id="{1948A19C-65B2-4DEE-B726-C16BB386E0FE}"/>
              </a:ext>
            </a:extLst>
          </p:cNvPr>
          <p:cNvSpPr>
            <a:spLocks noGrp="1"/>
          </p:cNvSpPr>
          <p:nvPr>
            <p:ph type="body" sz="quarter" idx="65" hasCustomPrompt="1"/>
          </p:nvPr>
        </p:nvSpPr>
        <p:spPr bwMode="gray">
          <a:xfrm>
            <a:off x="2989910" y="3420784"/>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solidFill>
                  <a:schemeClr val="tx1"/>
                </a:solidFill>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2" name="Text Placeholder 6">
            <a:extLst>
              <a:ext uri="{FF2B5EF4-FFF2-40B4-BE49-F238E27FC236}">
                <a16:creationId xmlns:a16="http://schemas.microsoft.com/office/drawing/2014/main" id="{E2CAF2FF-47EA-446F-B7D6-05857590EC4F}"/>
              </a:ext>
            </a:extLst>
          </p:cNvPr>
          <p:cNvSpPr>
            <a:spLocks noGrp="1"/>
          </p:cNvSpPr>
          <p:nvPr>
            <p:ph type="body" sz="quarter" idx="66" hasCustomPrompt="1"/>
          </p:nvPr>
        </p:nvSpPr>
        <p:spPr bwMode="gray">
          <a:xfrm>
            <a:off x="5138690" y="3420784"/>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3" name="Text Placeholder 6">
            <a:extLst>
              <a:ext uri="{FF2B5EF4-FFF2-40B4-BE49-F238E27FC236}">
                <a16:creationId xmlns:a16="http://schemas.microsoft.com/office/drawing/2014/main" id="{903AFE97-1CCF-4C41-9F17-4C3178615296}"/>
              </a:ext>
            </a:extLst>
          </p:cNvPr>
          <p:cNvSpPr>
            <a:spLocks noGrp="1"/>
          </p:cNvSpPr>
          <p:nvPr>
            <p:ph type="body" sz="quarter" idx="67" hasCustomPrompt="1"/>
          </p:nvPr>
        </p:nvSpPr>
        <p:spPr bwMode="gray">
          <a:xfrm>
            <a:off x="7287470" y="3429000"/>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4" name="Text Placeholder 6">
            <a:extLst>
              <a:ext uri="{FF2B5EF4-FFF2-40B4-BE49-F238E27FC236}">
                <a16:creationId xmlns:a16="http://schemas.microsoft.com/office/drawing/2014/main" id="{072B2E24-6963-482F-960B-F5DF7F3F5218}"/>
              </a:ext>
            </a:extLst>
          </p:cNvPr>
          <p:cNvSpPr>
            <a:spLocks noGrp="1"/>
          </p:cNvSpPr>
          <p:nvPr>
            <p:ph type="body" sz="quarter" idx="68" hasCustomPrompt="1"/>
          </p:nvPr>
        </p:nvSpPr>
        <p:spPr bwMode="gray">
          <a:xfrm>
            <a:off x="9436250" y="3420784"/>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6" name="Text Placeholder 30">
            <a:extLst>
              <a:ext uri="{FF2B5EF4-FFF2-40B4-BE49-F238E27FC236}">
                <a16:creationId xmlns:a16="http://schemas.microsoft.com/office/drawing/2014/main" id="{0B8F4CD8-9F19-45EF-9D72-264C07714D57}"/>
              </a:ext>
            </a:extLst>
          </p:cNvPr>
          <p:cNvSpPr>
            <a:spLocks noGrp="1"/>
          </p:cNvSpPr>
          <p:nvPr>
            <p:ph type="body" sz="quarter" idx="14" hasCustomPrompt="1"/>
          </p:nvPr>
        </p:nvSpPr>
        <p:spPr bwMode="gray">
          <a:xfrm>
            <a:off x="838200" y="842400"/>
            <a:ext cx="10559318" cy="570376"/>
          </a:xfrm>
        </p:spPr>
        <p:txBody>
          <a:bodyPr rIns="0"/>
          <a:lstStyle>
            <a:lvl1pPr>
              <a:spcBef>
                <a:spcPts val="0"/>
              </a:spcBef>
              <a:spcAft>
                <a:spcPts val="0"/>
              </a:spcAft>
              <a:defRPr sz="1800" b="0">
                <a:solidFill>
                  <a:srgbClr val="FA8C00"/>
                </a:solidFill>
                <a:latin typeface="Arial Nova Light" panose="020B0304020202020204" pitchFamily="34" charset="0"/>
                <a:cs typeface="Arial" panose="020B06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27" name="Title 1">
            <a:extLst>
              <a:ext uri="{FF2B5EF4-FFF2-40B4-BE49-F238E27FC236}">
                <a16:creationId xmlns:a16="http://schemas.microsoft.com/office/drawing/2014/main" id="{04D4171C-8015-4B6E-8BA9-5934E889DE52}"/>
              </a:ext>
            </a:extLst>
          </p:cNvPr>
          <p:cNvSpPr>
            <a:spLocks noGrp="1"/>
          </p:cNvSpPr>
          <p:nvPr>
            <p:ph type="title" hasCustomPrompt="1"/>
          </p:nvPr>
        </p:nvSpPr>
        <p:spPr bwMode="gray">
          <a:xfrm>
            <a:off x="838200" y="417599"/>
            <a:ext cx="1055931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9" name="Freeform: Shape 18">
            <a:extLst>
              <a:ext uri="{FF2B5EF4-FFF2-40B4-BE49-F238E27FC236}">
                <a16:creationId xmlns:a16="http://schemas.microsoft.com/office/drawing/2014/main" id="{D9AC1577-673F-45AE-8964-63312E074AE1}"/>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5" name="Date Placeholder 2">
            <a:extLst>
              <a:ext uri="{FF2B5EF4-FFF2-40B4-BE49-F238E27FC236}">
                <a16:creationId xmlns:a16="http://schemas.microsoft.com/office/drawing/2014/main" id="{178D2261-7DAE-46EF-8B09-6204CCB9EBD3}"/>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33" name="Footer Placeholder 3">
            <a:extLst>
              <a:ext uri="{FF2B5EF4-FFF2-40B4-BE49-F238E27FC236}">
                <a16:creationId xmlns:a16="http://schemas.microsoft.com/office/drawing/2014/main" id="{E66E89F3-46E0-474A-AD86-94AC8DEB719D}"/>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34" name="Slide Number Placeholder 4">
            <a:extLst>
              <a:ext uri="{FF2B5EF4-FFF2-40B4-BE49-F238E27FC236}">
                <a16:creationId xmlns:a16="http://schemas.microsoft.com/office/drawing/2014/main" id="{6F957DBB-D0B3-44BF-ADA1-DA189F3CBE85}"/>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35" name="Picture 34">
            <a:extLst>
              <a:ext uri="{FF2B5EF4-FFF2-40B4-BE49-F238E27FC236}">
                <a16:creationId xmlns:a16="http://schemas.microsoft.com/office/drawing/2014/main" id="{76FCB652-CAE9-4FBE-962C-47E9FCD22182}"/>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97122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placeholders (White/Orange)">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EBB90C57-0D24-4673-A79B-76D8BB520F11}"/>
              </a:ext>
            </a:extLst>
          </p:cNvPr>
          <p:cNvSpPr/>
          <p:nvPr userDrawn="1"/>
        </p:nvSpPr>
        <p:spPr bwMode="gray">
          <a:xfrm>
            <a:off x="0" y="0"/>
            <a:ext cx="6096000" cy="68803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A8C00"/>
              </a:buClr>
              <a:buFont typeface="Wingdings" panose="05000000000000000000" pitchFamily="2" charset="2"/>
              <a:buChar char="§"/>
            </a:pPr>
            <a:endParaRPr lang="en-GB" dirty="0"/>
          </a:p>
        </p:txBody>
      </p:sp>
      <p:sp>
        <p:nvSpPr>
          <p:cNvPr id="89" name="Rectangle 88">
            <a:extLst>
              <a:ext uri="{FF2B5EF4-FFF2-40B4-BE49-F238E27FC236}">
                <a16:creationId xmlns:a16="http://schemas.microsoft.com/office/drawing/2014/main" id="{4719FD61-F160-44F8-A457-57E72F3B55C9}"/>
              </a:ext>
            </a:extLst>
          </p:cNvPr>
          <p:cNvSpPr/>
          <p:nvPr userDrawn="1"/>
        </p:nvSpPr>
        <p:spPr bwMode="gray">
          <a:xfrm>
            <a:off x="6096000" y="0"/>
            <a:ext cx="6096000" cy="688030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514978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US" dirty="0"/>
              <a:t>Click to add title</a:t>
            </a: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4465712" cy="4032250"/>
          </a:xfrm>
        </p:spPr>
        <p:txBody>
          <a:bodyPr>
            <a:normAutofit/>
          </a:bodyPr>
          <a:lstStyle>
            <a:lvl1pPr marL="285750" indent="-285750">
              <a:buClr>
                <a:srgbClr val="FA8C00"/>
              </a:buClr>
              <a:buFont typeface="Wingdings" panose="05000000000000000000" pitchFamily="2" charset="2"/>
              <a:buChar char="§"/>
              <a:defRPr sz="1400" b="0">
                <a:solidFill>
                  <a:schemeClr val="tx1"/>
                </a:solidFill>
                <a:latin typeface="Arial Nova Light" panose="020B0304020202020204" pitchFamily="34" charset="0"/>
                <a:cs typeface="Arial" panose="020B0604020202020204" pitchFamily="34" charset="0"/>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accent1"/>
                </a:solidFill>
              </a:defRPr>
            </a:lvl5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Click to add body text here. Alternatively click an icon below to add other content.</a:t>
            </a:r>
          </a:p>
          <a:p>
            <a:pPr lvl="0"/>
            <a:endParaRPr lang="en-GB" dirty="0"/>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5149788"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98" name="Content Placeholder 32">
            <a:extLst>
              <a:ext uri="{FF2B5EF4-FFF2-40B4-BE49-F238E27FC236}">
                <a16:creationId xmlns:a16="http://schemas.microsoft.com/office/drawing/2014/main" id="{DC4F14ED-BADF-46C3-94F9-4E21A5E02627}"/>
              </a:ext>
            </a:extLst>
          </p:cNvPr>
          <p:cNvSpPr>
            <a:spLocks noGrp="1"/>
          </p:cNvSpPr>
          <p:nvPr>
            <p:ph sz="quarter" idx="15" hasCustomPrompt="1"/>
          </p:nvPr>
        </p:nvSpPr>
        <p:spPr bwMode="gray">
          <a:xfrm>
            <a:off x="6907109" y="1844676"/>
            <a:ext cx="4465712" cy="4032250"/>
          </a:xfrm>
        </p:spPr>
        <p:txBody>
          <a:bodyPr/>
          <a:lstStyle>
            <a:lvl1pPr>
              <a:defRPr sz="1400" b="0">
                <a:solidFill>
                  <a:schemeClr val="bg1"/>
                </a:solidFill>
                <a:latin typeface="Arial Nova Light" panose="020B0304020202020204" pitchFamily="34" charset="0"/>
                <a:cs typeface="Arial" panose="020B0604020202020204" pitchFamily="34" charset="0"/>
              </a:defRPr>
            </a:lvl1pPr>
            <a:lvl2pPr>
              <a:defRPr b="0">
                <a:solidFill>
                  <a:schemeClr val="bg1"/>
                </a:solidFill>
              </a:defRPr>
            </a:lvl2pPr>
            <a:lvl3pPr>
              <a:buClr>
                <a:schemeClr val="tx1"/>
              </a:buClr>
              <a:defRPr b="0">
                <a:solidFill>
                  <a:schemeClr val="bg1"/>
                </a:solidFill>
              </a:defRPr>
            </a:lvl3pPr>
            <a:lvl4pPr>
              <a:buClr>
                <a:schemeClr val="bg1"/>
              </a:buClr>
              <a:defRPr b="0">
                <a:solidFill>
                  <a:schemeClr val="bg1"/>
                </a:solidFill>
              </a:defRPr>
            </a:lvl4pPr>
            <a:lvl5pPr>
              <a:defRPr b="0">
                <a:solidFill>
                  <a:schemeClr val="tx1"/>
                </a:solidFill>
              </a:defRPr>
            </a:lvl5pPr>
          </a:lstStyle>
          <a:p>
            <a:pPr lvl="0"/>
            <a:r>
              <a:rPr lang="en-US" dirty="0"/>
              <a:t>Click to add body text here. Alternatively click an icon below to add other content.</a:t>
            </a:r>
          </a:p>
        </p:txBody>
      </p:sp>
      <p:sp>
        <p:nvSpPr>
          <p:cNvPr id="18" name="Freeform: Shape 17">
            <a:extLst>
              <a:ext uri="{FF2B5EF4-FFF2-40B4-BE49-F238E27FC236}">
                <a16:creationId xmlns:a16="http://schemas.microsoft.com/office/drawing/2014/main" id="{48DCF12D-DCA2-4C7E-95E6-FBBE8CEC8EE5}"/>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Date Placeholder 2">
            <a:extLst>
              <a:ext uri="{FF2B5EF4-FFF2-40B4-BE49-F238E27FC236}">
                <a16:creationId xmlns:a16="http://schemas.microsoft.com/office/drawing/2014/main" id="{6843C15A-8647-4903-9A0B-98CAD8FB5689}"/>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20" name="Footer Placeholder 3">
            <a:extLst>
              <a:ext uri="{FF2B5EF4-FFF2-40B4-BE49-F238E27FC236}">
                <a16:creationId xmlns:a16="http://schemas.microsoft.com/office/drawing/2014/main" id="{F10CBE66-CE1D-4103-85E9-076D78BF3489}"/>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21" name="Slide Number Placeholder 4">
            <a:extLst>
              <a:ext uri="{FF2B5EF4-FFF2-40B4-BE49-F238E27FC236}">
                <a16:creationId xmlns:a16="http://schemas.microsoft.com/office/drawing/2014/main" id="{E3A9C0BE-D5F4-403D-850D-D6F2A8E6E1D9}"/>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22" name="Picture 21">
            <a:extLst>
              <a:ext uri="{FF2B5EF4-FFF2-40B4-BE49-F238E27FC236}">
                <a16:creationId xmlns:a16="http://schemas.microsoft.com/office/drawing/2014/main" id="{9E9C46CA-4052-4327-9AEE-6A37299EC5BB}"/>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82217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 2 placeholders (White/Orange)">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EBB90C57-0D24-4673-A79B-76D8BB520F11}"/>
              </a:ext>
            </a:extLst>
          </p:cNvPr>
          <p:cNvSpPr/>
          <p:nvPr userDrawn="1"/>
        </p:nvSpPr>
        <p:spPr bwMode="gray">
          <a:xfrm>
            <a:off x="0" y="0"/>
            <a:ext cx="6096000" cy="68803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A8C00"/>
              </a:buClr>
              <a:buFont typeface="Wingdings" panose="05000000000000000000" pitchFamily="2" charset="2"/>
              <a:buChar char="§"/>
            </a:pPr>
            <a:endParaRPr lang="en-GB" dirty="0"/>
          </a:p>
        </p:txBody>
      </p:sp>
      <p:sp>
        <p:nvSpPr>
          <p:cNvPr id="89" name="Rectangle 88">
            <a:extLst>
              <a:ext uri="{FF2B5EF4-FFF2-40B4-BE49-F238E27FC236}">
                <a16:creationId xmlns:a16="http://schemas.microsoft.com/office/drawing/2014/main" id="{4719FD61-F160-44F8-A457-57E72F3B55C9}"/>
              </a:ext>
            </a:extLst>
          </p:cNvPr>
          <p:cNvSpPr/>
          <p:nvPr userDrawn="1"/>
        </p:nvSpPr>
        <p:spPr bwMode="gray">
          <a:xfrm>
            <a:off x="6096000" y="0"/>
            <a:ext cx="6096000" cy="6880302"/>
          </a:xfrm>
          <a:prstGeom prst="rect">
            <a:avLst/>
          </a:prstGeom>
          <a:solidFill>
            <a:srgbClr val="75C5D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514978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US" dirty="0"/>
              <a:t>Click to add title</a:t>
            </a: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4465712" cy="4032250"/>
          </a:xfrm>
        </p:spPr>
        <p:txBody>
          <a:bodyPr/>
          <a:lstStyle>
            <a:lvl1pPr>
              <a:defRPr sz="1400" b="0">
                <a:solidFill>
                  <a:schemeClr val="tx1"/>
                </a:solidFill>
                <a:latin typeface="Arial Nova Light" panose="020B0304020202020204" pitchFamily="34" charset="0"/>
                <a:cs typeface="Arial" panose="020B0604020202020204" pitchFamily="34" charset="0"/>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accent1"/>
                </a:solidFill>
              </a:defRPr>
            </a:lvl5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Click to add body text here. Alternatively click an icon below to add other content.</a:t>
            </a:r>
          </a:p>
          <a:p>
            <a:pPr lvl="0"/>
            <a:endParaRPr lang="en-GB" dirty="0"/>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5149788" cy="728208"/>
          </a:xfrm>
        </p:spPr>
        <p:txBody>
          <a:bodyPr rIns="0"/>
          <a:lstStyle>
            <a:lvl1pPr>
              <a:spcBef>
                <a:spcPts val="0"/>
              </a:spcBef>
              <a:spcAft>
                <a:spcPts val="0"/>
              </a:spcAft>
              <a:defRPr sz="1800" b="0">
                <a:solidFill>
                  <a:schemeClr val="bg2"/>
                </a:solidFill>
                <a:latin typeface="Arial Nova Light" panose="020B03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98" name="Content Placeholder 32">
            <a:extLst>
              <a:ext uri="{FF2B5EF4-FFF2-40B4-BE49-F238E27FC236}">
                <a16:creationId xmlns:a16="http://schemas.microsoft.com/office/drawing/2014/main" id="{DC4F14ED-BADF-46C3-94F9-4E21A5E02627}"/>
              </a:ext>
            </a:extLst>
          </p:cNvPr>
          <p:cNvSpPr>
            <a:spLocks noGrp="1"/>
          </p:cNvSpPr>
          <p:nvPr>
            <p:ph sz="quarter" idx="15" hasCustomPrompt="1"/>
          </p:nvPr>
        </p:nvSpPr>
        <p:spPr bwMode="gray">
          <a:xfrm>
            <a:off x="6907109" y="1844676"/>
            <a:ext cx="4465712" cy="4032250"/>
          </a:xfrm>
        </p:spPr>
        <p:txBody>
          <a:bodyPr>
            <a:normAutofit/>
          </a:bodyPr>
          <a:lstStyle>
            <a:lvl1pPr>
              <a:defRPr sz="1400" b="0">
                <a:solidFill>
                  <a:schemeClr val="bg1"/>
                </a:solidFill>
                <a:latin typeface="Arial Nova Light" panose="020B0304020202020204" pitchFamily="34" charset="0"/>
                <a:cs typeface="Arial" panose="020B0604020202020204" pitchFamily="34" charset="0"/>
              </a:defRPr>
            </a:lvl1pPr>
            <a:lvl2pPr>
              <a:defRPr b="0">
                <a:solidFill>
                  <a:schemeClr val="bg1"/>
                </a:solidFill>
              </a:defRPr>
            </a:lvl2pPr>
            <a:lvl3pPr>
              <a:buClr>
                <a:schemeClr val="tx1"/>
              </a:buClr>
              <a:defRPr b="0">
                <a:solidFill>
                  <a:schemeClr val="bg1"/>
                </a:solidFill>
              </a:defRPr>
            </a:lvl3pPr>
            <a:lvl4pPr>
              <a:buClr>
                <a:schemeClr val="bg1"/>
              </a:buClr>
              <a:defRPr b="0">
                <a:solidFill>
                  <a:schemeClr val="bg1"/>
                </a:solidFill>
              </a:defRPr>
            </a:lvl4pPr>
            <a:lvl5pPr>
              <a:defRPr b="0">
                <a:solidFill>
                  <a:schemeClr val="tx1"/>
                </a:solidFill>
              </a:defRPr>
            </a:lvl5pPr>
          </a:lstStyle>
          <a:p>
            <a:pPr lvl="0"/>
            <a:r>
              <a:rPr lang="en-US" dirty="0"/>
              <a:t>Click to add body text here. Alternatively click an icon below to add other content.</a:t>
            </a:r>
          </a:p>
        </p:txBody>
      </p:sp>
      <p:sp>
        <p:nvSpPr>
          <p:cNvPr id="21" name="Freeform: Shape 20">
            <a:extLst>
              <a:ext uri="{FF2B5EF4-FFF2-40B4-BE49-F238E27FC236}">
                <a16:creationId xmlns:a16="http://schemas.microsoft.com/office/drawing/2014/main" id="{5317D255-9780-454B-8408-DAC704D08FF3}"/>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Date Placeholder 2">
            <a:extLst>
              <a:ext uri="{FF2B5EF4-FFF2-40B4-BE49-F238E27FC236}">
                <a16:creationId xmlns:a16="http://schemas.microsoft.com/office/drawing/2014/main" id="{C4F529EA-4595-420F-916F-1649089AC4DC}"/>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23" name="Footer Placeholder 3">
            <a:extLst>
              <a:ext uri="{FF2B5EF4-FFF2-40B4-BE49-F238E27FC236}">
                <a16:creationId xmlns:a16="http://schemas.microsoft.com/office/drawing/2014/main" id="{AC046765-7C2D-4400-ABB0-50E049108AF1}"/>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24" name="Slide Number Placeholder 4">
            <a:extLst>
              <a:ext uri="{FF2B5EF4-FFF2-40B4-BE49-F238E27FC236}">
                <a16:creationId xmlns:a16="http://schemas.microsoft.com/office/drawing/2014/main" id="{090E28CA-C5C4-418F-B2DB-BD65F973CB81}"/>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25" name="Picture 24">
            <a:extLst>
              <a:ext uri="{FF2B5EF4-FFF2-40B4-BE49-F238E27FC236}">
                <a16:creationId xmlns:a16="http://schemas.microsoft.com/office/drawing/2014/main" id="{E555773D-B396-43E3-A4F0-D1F3EE1BCED5}"/>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384946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2 placeholders ">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EBB90C57-0D24-4673-A79B-76D8BB520F11}"/>
              </a:ext>
            </a:extLst>
          </p:cNvPr>
          <p:cNvSpPr/>
          <p:nvPr userDrawn="1"/>
        </p:nvSpPr>
        <p:spPr bwMode="gray">
          <a:xfrm>
            <a:off x="-6000" y="0"/>
            <a:ext cx="12204000" cy="68803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A8C00"/>
              </a:buClr>
              <a:buFont typeface="Wingdings" panose="05000000000000000000" pitchFamily="2" charset="2"/>
              <a:buChar char="§"/>
            </a:pP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638558"/>
            <a:ext cx="4465712" cy="4238368"/>
          </a:xfrm>
        </p:spPr>
        <p:txBody>
          <a:bodyPr/>
          <a:lstStyle>
            <a:lvl1pPr>
              <a:defRPr sz="1400" b="0">
                <a:solidFill>
                  <a:schemeClr val="tx1"/>
                </a:solidFill>
                <a:latin typeface="Arial Nova Light" panose="020B0304020202020204" pitchFamily="34" charset="0"/>
                <a:cs typeface="Arial" panose="020B0604020202020204" pitchFamily="34" charset="0"/>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bg2"/>
                </a:solidFill>
              </a:defRPr>
            </a:lvl5pPr>
          </a:lstStyle>
          <a:p>
            <a:pPr lvl="0"/>
            <a:r>
              <a:rPr lang="en-US" dirty="0"/>
              <a:t>Click to add body text here. Alternatively click an icon below to add other content</a:t>
            </a:r>
          </a:p>
        </p:txBody>
      </p:sp>
      <p:sp>
        <p:nvSpPr>
          <p:cNvPr id="98" name="Content Placeholder 32">
            <a:extLst>
              <a:ext uri="{FF2B5EF4-FFF2-40B4-BE49-F238E27FC236}">
                <a16:creationId xmlns:a16="http://schemas.microsoft.com/office/drawing/2014/main" id="{DC4F14ED-BADF-46C3-94F9-4E21A5E02627}"/>
              </a:ext>
            </a:extLst>
          </p:cNvPr>
          <p:cNvSpPr>
            <a:spLocks noGrp="1"/>
          </p:cNvSpPr>
          <p:nvPr>
            <p:ph sz="quarter" idx="15" hasCustomPrompt="1"/>
          </p:nvPr>
        </p:nvSpPr>
        <p:spPr bwMode="gray">
          <a:xfrm>
            <a:off x="6907109" y="1632245"/>
            <a:ext cx="4465712" cy="4244681"/>
          </a:xfrm>
        </p:spPr>
        <p:txBody>
          <a:bodyPr>
            <a:normAutofit/>
          </a:bodyPr>
          <a:lstStyle>
            <a:lvl1pPr>
              <a:defRPr sz="1400" b="0">
                <a:solidFill>
                  <a:schemeClr val="tx1"/>
                </a:solidFill>
                <a:latin typeface="Arial Nova Light" panose="020B0304020202020204" pitchFamily="34" charset="0"/>
                <a:cs typeface="Arial" panose="020B0604020202020204" pitchFamily="34" charset="0"/>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bg2"/>
                </a:solidFill>
              </a:defRPr>
            </a:lvl5pPr>
          </a:lstStyle>
          <a:p>
            <a:pPr lvl="0"/>
            <a:r>
              <a:rPr lang="en-US" dirty="0"/>
              <a:t>Click to add body text here. Alternatively click an icon below to add other content.</a:t>
            </a:r>
          </a:p>
        </p:txBody>
      </p:sp>
      <p:sp>
        <p:nvSpPr>
          <p:cNvPr id="14" name="Text Placeholder 30">
            <a:extLst>
              <a:ext uri="{FF2B5EF4-FFF2-40B4-BE49-F238E27FC236}">
                <a16:creationId xmlns:a16="http://schemas.microsoft.com/office/drawing/2014/main" id="{FA1E4996-7637-4884-ABAF-122E3D170261}"/>
              </a:ext>
            </a:extLst>
          </p:cNvPr>
          <p:cNvSpPr>
            <a:spLocks noGrp="1"/>
          </p:cNvSpPr>
          <p:nvPr>
            <p:ph type="body" sz="quarter" idx="14" hasCustomPrompt="1"/>
          </p:nvPr>
        </p:nvSpPr>
        <p:spPr bwMode="gray">
          <a:xfrm>
            <a:off x="838200" y="842400"/>
            <a:ext cx="10559318" cy="570376"/>
          </a:xfrm>
        </p:spPr>
        <p:txBody>
          <a:bodyPr rIns="0"/>
          <a:lstStyle>
            <a:lvl1pPr>
              <a:spcBef>
                <a:spcPts val="0"/>
              </a:spcBef>
              <a:spcAft>
                <a:spcPts val="0"/>
              </a:spcAft>
              <a:defRPr sz="1800" b="0">
                <a:solidFill>
                  <a:srgbClr val="FA8C00"/>
                </a:solidFill>
                <a:latin typeface="Arial Nova Light" panose="020B0304020202020204" pitchFamily="34" charset="0"/>
                <a:cs typeface="Arial" panose="020B06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15" name="Title 1">
            <a:extLst>
              <a:ext uri="{FF2B5EF4-FFF2-40B4-BE49-F238E27FC236}">
                <a16:creationId xmlns:a16="http://schemas.microsoft.com/office/drawing/2014/main" id="{6830E6CA-1864-46CE-8AAC-5AADA70F9186}"/>
              </a:ext>
            </a:extLst>
          </p:cNvPr>
          <p:cNvSpPr>
            <a:spLocks noGrp="1"/>
          </p:cNvSpPr>
          <p:nvPr>
            <p:ph type="title" hasCustomPrompt="1"/>
          </p:nvPr>
        </p:nvSpPr>
        <p:spPr bwMode="gray">
          <a:xfrm>
            <a:off x="838200" y="417599"/>
            <a:ext cx="1055931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2" name="Freeform: Shape 11">
            <a:extLst>
              <a:ext uri="{FF2B5EF4-FFF2-40B4-BE49-F238E27FC236}">
                <a16:creationId xmlns:a16="http://schemas.microsoft.com/office/drawing/2014/main" id="{7192F633-C77E-4844-8A7E-016EE7EF06A7}"/>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Date Placeholder 2">
            <a:extLst>
              <a:ext uri="{FF2B5EF4-FFF2-40B4-BE49-F238E27FC236}">
                <a16:creationId xmlns:a16="http://schemas.microsoft.com/office/drawing/2014/main" id="{EBF3D901-6440-49D2-AB7B-F82D79EFE953}"/>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21" name="Footer Placeholder 3">
            <a:extLst>
              <a:ext uri="{FF2B5EF4-FFF2-40B4-BE49-F238E27FC236}">
                <a16:creationId xmlns:a16="http://schemas.microsoft.com/office/drawing/2014/main" id="{1BAC2226-41FD-4EF8-AA0F-4014EAEA5957}"/>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22" name="Slide Number Placeholder 4">
            <a:extLst>
              <a:ext uri="{FF2B5EF4-FFF2-40B4-BE49-F238E27FC236}">
                <a16:creationId xmlns:a16="http://schemas.microsoft.com/office/drawing/2014/main" id="{01D80A68-B13A-4035-A04E-3B7BC0037B23}"/>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23" name="Picture 22">
            <a:extLst>
              <a:ext uri="{FF2B5EF4-FFF2-40B4-BE49-F238E27FC236}">
                <a16:creationId xmlns:a16="http://schemas.microsoft.com/office/drawing/2014/main" id="{033AD440-0DB7-4FB7-87D1-482FDD2A154E}"/>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429028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Whit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8BA5A95-D411-4FAD-BD00-9623350555AE}"/>
              </a:ext>
            </a:extLst>
          </p:cNvPr>
          <p:cNvSpPr/>
          <p:nvPr userDrawn="1"/>
        </p:nvSpPr>
        <p:spPr bwMode="gray">
          <a:xfrm>
            <a:off x="0" y="27384"/>
            <a:ext cx="12192000" cy="68580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2062302"/>
            <a:ext cx="8121600" cy="1888321"/>
          </a:xfrm>
          <a:prstGeom prst="rect">
            <a:avLst/>
          </a:prstGeom>
        </p:spPr>
        <p:txBody>
          <a:bodyPr rIns="0" anchor="b">
            <a:normAutofit/>
          </a:bodyPr>
          <a:lstStyle>
            <a:lvl1pPr>
              <a:defRPr sz="2800">
                <a:solidFill>
                  <a:schemeClr val="tx1"/>
                </a:solidFill>
                <a:latin typeface="Arial Nova Light" panose="020B0304020202020204" pitchFamily="34" charset="0"/>
              </a:defRPr>
            </a:lvl1pPr>
          </a:lstStyle>
          <a:p>
            <a:r>
              <a:rPr lang="en-US" dirty="0"/>
              <a:t>Click to add section break title here over 3 lines maximum</a:t>
            </a:r>
            <a:endParaRPr lang="en-GB" dirty="0"/>
          </a:p>
        </p:txBody>
      </p:sp>
      <p:sp>
        <p:nvSpPr>
          <p:cNvPr id="89" name="Text Placeholder 30">
            <a:extLst>
              <a:ext uri="{FF2B5EF4-FFF2-40B4-BE49-F238E27FC236}">
                <a16:creationId xmlns:a16="http://schemas.microsoft.com/office/drawing/2014/main" id="{C4B12F5B-A668-4811-A887-41E5E24B8767}"/>
              </a:ext>
            </a:extLst>
          </p:cNvPr>
          <p:cNvSpPr>
            <a:spLocks noGrp="1"/>
          </p:cNvSpPr>
          <p:nvPr>
            <p:ph type="body" sz="quarter" idx="15" hasCustomPrompt="1"/>
          </p:nvPr>
        </p:nvSpPr>
        <p:spPr bwMode="gray">
          <a:xfrm>
            <a:off x="838200" y="4096047"/>
            <a:ext cx="8121600" cy="728208"/>
          </a:xfrm>
        </p:spPr>
        <p:txBody>
          <a:bodyPr rIns="0"/>
          <a:lstStyle>
            <a:lvl1pPr>
              <a:spcBef>
                <a:spcPts val="0"/>
              </a:spcBef>
              <a:spcAft>
                <a:spcPts val="0"/>
              </a:spcAft>
              <a:defRPr sz="1800" b="1">
                <a:solidFill>
                  <a:schemeClr val="bg2"/>
                </a:solidFill>
                <a:latin typeface="Arial Nova Light" panose="020B03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2 lines maximum</a:t>
            </a:r>
          </a:p>
          <a:p>
            <a:pPr lvl="1"/>
            <a:endParaRPr lang="en-GB" dirty="0"/>
          </a:p>
        </p:txBody>
      </p:sp>
      <p:grpSp>
        <p:nvGrpSpPr>
          <p:cNvPr id="36" name="Group 35">
            <a:extLst>
              <a:ext uri="{FF2B5EF4-FFF2-40B4-BE49-F238E27FC236}">
                <a16:creationId xmlns:a16="http://schemas.microsoft.com/office/drawing/2014/main" id="{00CA2EBA-4E0F-422E-81C9-13981DF58713}"/>
              </a:ext>
            </a:extLst>
          </p:cNvPr>
          <p:cNvGrpSpPr>
            <a:grpSpLocks noChangeAspect="1"/>
          </p:cNvGrpSpPr>
          <p:nvPr userDrawn="1"/>
        </p:nvGrpSpPr>
        <p:grpSpPr bwMode="gray">
          <a:xfrm>
            <a:off x="853017" y="754875"/>
            <a:ext cx="1153344" cy="656068"/>
            <a:chOff x="2379" y="1230"/>
            <a:chExt cx="3421" cy="1946"/>
          </a:xfrm>
          <a:solidFill>
            <a:schemeClr val="tx2"/>
          </a:solidFill>
        </p:grpSpPr>
        <p:sp>
          <p:nvSpPr>
            <p:cNvPr id="37" name="Freeform 5">
              <a:extLst>
                <a:ext uri="{FF2B5EF4-FFF2-40B4-BE49-F238E27FC236}">
                  <a16:creationId xmlns:a16="http://schemas.microsoft.com/office/drawing/2014/main" id="{4666F1CF-5AE5-4F93-8F27-48208581AF1B}"/>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6">
              <a:extLst>
                <a:ext uri="{FF2B5EF4-FFF2-40B4-BE49-F238E27FC236}">
                  <a16:creationId xmlns:a16="http://schemas.microsoft.com/office/drawing/2014/main" id="{ABFE8945-B933-4914-9ED8-B7FFC2FF58D2}"/>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
              <a:extLst>
                <a:ext uri="{FF2B5EF4-FFF2-40B4-BE49-F238E27FC236}">
                  <a16:creationId xmlns:a16="http://schemas.microsoft.com/office/drawing/2014/main" id="{ABA2BDDD-4521-4D7E-8C2F-7289DBF09638}"/>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08FB84E7-BE45-4ED4-9D07-1CE6712A8D93}"/>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9">
              <a:extLst>
                <a:ext uri="{FF2B5EF4-FFF2-40B4-BE49-F238E27FC236}">
                  <a16:creationId xmlns:a16="http://schemas.microsoft.com/office/drawing/2014/main" id="{21E1A228-2AA5-49A6-B4F1-FD132315233E}"/>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0">
              <a:extLst>
                <a:ext uri="{FF2B5EF4-FFF2-40B4-BE49-F238E27FC236}">
                  <a16:creationId xmlns:a16="http://schemas.microsoft.com/office/drawing/2014/main" id="{9F9D030A-74ED-4C66-B9DD-3C703862A4BE}"/>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1">
              <a:extLst>
                <a:ext uri="{FF2B5EF4-FFF2-40B4-BE49-F238E27FC236}">
                  <a16:creationId xmlns:a16="http://schemas.microsoft.com/office/drawing/2014/main" id="{46F32DEF-315C-4E37-8C73-ACC44C06100C}"/>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2">
              <a:extLst>
                <a:ext uri="{FF2B5EF4-FFF2-40B4-BE49-F238E27FC236}">
                  <a16:creationId xmlns:a16="http://schemas.microsoft.com/office/drawing/2014/main" id="{23CFE54E-9DEF-4044-971D-799060046587}"/>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3">
              <a:extLst>
                <a:ext uri="{FF2B5EF4-FFF2-40B4-BE49-F238E27FC236}">
                  <a16:creationId xmlns:a16="http://schemas.microsoft.com/office/drawing/2014/main" id="{C3CC52AB-1F55-469D-B492-C4F3616D6405}"/>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4">
              <a:extLst>
                <a:ext uri="{FF2B5EF4-FFF2-40B4-BE49-F238E27FC236}">
                  <a16:creationId xmlns:a16="http://schemas.microsoft.com/office/drawing/2014/main" id="{64F55E80-33AA-428D-AA63-91F48E1933F6}"/>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a:extLst>
                <a:ext uri="{FF2B5EF4-FFF2-40B4-BE49-F238E27FC236}">
                  <a16:creationId xmlns:a16="http://schemas.microsoft.com/office/drawing/2014/main" id="{5DFE3639-DE08-4A69-B908-48F1C33FC4C6}"/>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6">
              <a:extLst>
                <a:ext uri="{FF2B5EF4-FFF2-40B4-BE49-F238E27FC236}">
                  <a16:creationId xmlns:a16="http://schemas.microsoft.com/office/drawing/2014/main" id="{650D4E73-8E13-4351-BF1A-18756DF0902F}"/>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7">
              <a:extLst>
                <a:ext uri="{FF2B5EF4-FFF2-40B4-BE49-F238E27FC236}">
                  <a16:creationId xmlns:a16="http://schemas.microsoft.com/office/drawing/2014/main" id="{4342F7C7-5DD4-4628-9F70-337DC417260A}"/>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8">
              <a:extLst>
                <a:ext uri="{FF2B5EF4-FFF2-40B4-BE49-F238E27FC236}">
                  <a16:creationId xmlns:a16="http://schemas.microsoft.com/office/drawing/2014/main" id="{B4A6F5A6-9F84-46C4-9AB1-4F2A5ECC422F}"/>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9">
              <a:extLst>
                <a:ext uri="{FF2B5EF4-FFF2-40B4-BE49-F238E27FC236}">
                  <a16:creationId xmlns:a16="http://schemas.microsoft.com/office/drawing/2014/main" id="{D93C9382-C070-44B1-A30C-848F36A02EE4}"/>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0">
              <a:extLst>
                <a:ext uri="{FF2B5EF4-FFF2-40B4-BE49-F238E27FC236}">
                  <a16:creationId xmlns:a16="http://schemas.microsoft.com/office/drawing/2014/main" id="{91D95D67-EA26-4EAD-898F-946037D51F20}"/>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1">
              <a:extLst>
                <a:ext uri="{FF2B5EF4-FFF2-40B4-BE49-F238E27FC236}">
                  <a16:creationId xmlns:a16="http://schemas.microsoft.com/office/drawing/2014/main" id="{C61DB637-511A-4F5E-9A3D-899490518E32}"/>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2">
              <a:extLst>
                <a:ext uri="{FF2B5EF4-FFF2-40B4-BE49-F238E27FC236}">
                  <a16:creationId xmlns:a16="http://schemas.microsoft.com/office/drawing/2014/main" id="{723C31F3-B04B-45AC-8881-D7708DE49C2B}"/>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3">
              <a:extLst>
                <a:ext uri="{FF2B5EF4-FFF2-40B4-BE49-F238E27FC236}">
                  <a16:creationId xmlns:a16="http://schemas.microsoft.com/office/drawing/2014/main" id="{C7B4217B-8756-4DEF-828A-02B318203A61}"/>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4">
              <a:extLst>
                <a:ext uri="{FF2B5EF4-FFF2-40B4-BE49-F238E27FC236}">
                  <a16:creationId xmlns:a16="http://schemas.microsoft.com/office/drawing/2014/main" id="{DB4096FE-5B3D-4F83-99AC-0EC0313DBCBB}"/>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Shape 28">
            <a:extLst>
              <a:ext uri="{FF2B5EF4-FFF2-40B4-BE49-F238E27FC236}">
                <a16:creationId xmlns:a16="http://schemas.microsoft.com/office/drawing/2014/main" id="{2AA4D9C7-096A-4048-BC53-1F7952285737}"/>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 name="Date Placeholder 2">
            <a:extLst>
              <a:ext uri="{FF2B5EF4-FFF2-40B4-BE49-F238E27FC236}">
                <a16:creationId xmlns:a16="http://schemas.microsoft.com/office/drawing/2014/main" id="{0EF9A57E-55F7-40A3-B95E-4D7B3693969C}"/>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31" name="Footer Placeholder 3">
            <a:extLst>
              <a:ext uri="{FF2B5EF4-FFF2-40B4-BE49-F238E27FC236}">
                <a16:creationId xmlns:a16="http://schemas.microsoft.com/office/drawing/2014/main" id="{CE81C0F9-0789-454F-8A6D-2C32A21FF5F3}"/>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32" name="Slide Number Placeholder 4">
            <a:extLst>
              <a:ext uri="{FF2B5EF4-FFF2-40B4-BE49-F238E27FC236}">
                <a16:creationId xmlns:a16="http://schemas.microsoft.com/office/drawing/2014/main" id="{2AFE7C46-4D92-4173-8B9F-B65C42E49C48}"/>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33" name="Picture 32">
            <a:extLst>
              <a:ext uri="{FF2B5EF4-FFF2-40B4-BE49-F238E27FC236}">
                <a16:creationId xmlns:a16="http://schemas.microsoft.com/office/drawing/2014/main" id="{4990F1D4-E609-4059-B408-E0D7BCB9EFB2}"/>
              </a:ext>
            </a:extLst>
          </p:cNvPr>
          <p:cNvPicPr>
            <a:picLocks noChangeAspect="1"/>
          </p:cNvPicPr>
          <p:nvPr userDrawn="1"/>
        </p:nvPicPr>
        <p:blipFill>
          <a:blip r:embed="rId3"/>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21104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Grey)">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B32813E-C53C-49D6-9E2B-2356B805A1FC}"/>
              </a:ext>
            </a:extLst>
          </p:cNvPr>
          <p:cNvSpPr/>
          <p:nvPr userDrawn="1"/>
        </p:nvSpPr>
        <p:spPr bwMode="gray">
          <a:xfrm>
            <a:off x="0" y="-4694"/>
            <a:ext cx="12192000" cy="6858000"/>
          </a:xfrm>
          <a:prstGeom prst="rect">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2062302"/>
            <a:ext cx="8121600" cy="1888321"/>
          </a:xfrm>
          <a:prstGeom prst="rect">
            <a:avLst/>
          </a:prstGeom>
        </p:spPr>
        <p:txBody>
          <a:bodyPr rIns="0" anchor="b">
            <a:normAutofit/>
          </a:bodyPr>
          <a:lstStyle>
            <a:lvl1pPr>
              <a:defRPr sz="2800">
                <a:solidFill>
                  <a:schemeClr val="bg1"/>
                </a:solidFill>
                <a:latin typeface="Arial Nova Light" panose="020B0304020202020204" pitchFamily="34" charset="0"/>
              </a:defRPr>
            </a:lvl1pPr>
          </a:lstStyle>
          <a:p>
            <a:r>
              <a:rPr lang="en-US" dirty="0"/>
              <a:t>Click to add section break title here over 3 lines maximum</a:t>
            </a:r>
            <a:endParaRPr lang="en-GB" dirty="0"/>
          </a:p>
        </p:txBody>
      </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bg1"/>
                </a:solidFill>
              </a:defRPr>
            </a:lvl1pPr>
          </a:lstStyle>
          <a:p>
            <a:fld id="{33549097-0558-46F5-8423-E1E7F27B13BA}" type="slidenum">
              <a:rPr lang="en-GB" smtClean="0"/>
              <a:pPr/>
              <a:t>‹#›</a:t>
            </a:fld>
            <a:endParaRPr lang="en-GB"/>
          </a:p>
        </p:txBody>
      </p:sp>
      <p:sp>
        <p:nvSpPr>
          <p:cNvPr id="89" name="Text Placeholder 30">
            <a:extLst>
              <a:ext uri="{FF2B5EF4-FFF2-40B4-BE49-F238E27FC236}">
                <a16:creationId xmlns:a16="http://schemas.microsoft.com/office/drawing/2014/main" id="{C4B12F5B-A668-4811-A887-41E5E24B8767}"/>
              </a:ext>
            </a:extLst>
          </p:cNvPr>
          <p:cNvSpPr>
            <a:spLocks noGrp="1"/>
          </p:cNvSpPr>
          <p:nvPr>
            <p:ph type="body" sz="quarter" idx="15" hasCustomPrompt="1"/>
          </p:nvPr>
        </p:nvSpPr>
        <p:spPr bwMode="gray">
          <a:xfrm>
            <a:off x="838200" y="4096047"/>
            <a:ext cx="8121600" cy="728208"/>
          </a:xfrm>
        </p:spPr>
        <p:txBody>
          <a:bodyPr rIns="0"/>
          <a:lstStyle>
            <a:lvl1pPr>
              <a:spcBef>
                <a:spcPts val="0"/>
              </a:spcBef>
              <a:spcAft>
                <a:spcPts val="0"/>
              </a:spcAft>
              <a:defRPr sz="1800" b="1">
                <a:solidFill>
                  <a:schemeClr val="bg2"/>
                </a:solidFill>
                <a:latin typeface="Arial Nova Light" panose="020B03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2 lines maximum</a:t>
            </a:r>
          </a:p>
          <a:p>
            <a:pPr lvl="1"/>
            <a:endParaRPr lang="en-GB" dirty="0"/>
          </a:p>
        </p:txBody>
      </p:sp>
      <p:grpSp>
        <p:nvGrpSpPr>
          <p:cNvPr id="36" name="Group 35">
            <a:extLst>
              <a:ext uri="{FF2B5EF4-FFF2-40B4-BE49-F238E27FC236}">
                <a16:creationId xmlns:a16="http://schemas.microsoft.com/office/drawing/2014/main" id="{00CA2EBA-4E0F-422E-81C9-13981DF58713}"/>
              </a:ext>
            </a:extLst>
          </p:cNvPr>
          <p:cNvGrpSpPr>
            <a:grpSpLocks noChangeAspect="1"/>
          </p:cNvGrpSpPr>
          <p:nvPr userDrawn="1"/>
        </p:nvGrpSpPr>
        <p:grpSpPr bwMode="gray">
          <a:xfrm>
            <a:off x="853017" y="754875"/>
            <a:ext cx="1153344" cy="656068"/>
            <a:chOff x="2379" y="1230"/>
            <a:chExt cx="3421" cy="1946"/>
          </a:xfrm>
          <a:solidFill>
            <a:schemeClr val="bg1"/>
          </a:solidFill>
        </p:grpSpPr>
        <p:sp>
          <p:nvSpPr>
            <p:cNvPr id="37" name="Freeform 5">
              <a:extLst>
                <a:ext uri="{FF2B5EF4-FFF2-40B4-BE49-F238E27FC236}">
                  <a16:creationId xmlns:a16="http://schemas.microsoft.com/office/drawing/2014/main" id="{4666F1CF-5AE5-4F93-8F27-48208581AF1B}"/>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6">
              <a:extLst>
                <a:ext uri="{FF2B5EF4-FFF2-40B4-BE49-F238E27FC236}">
                  <a16:creationId xmlns:a16="http://schemas.microsoft.com/office/drawing/2014/main" id="{ABFE8945-B933-4914-9ED8-B7FFC2FF58D2}"/>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
              <a:extLst>
                <a:ext uri="{FF2B5EF4-FFF2-40B4-BE49-F238E27FC236}">
                  <a16:creationId xmlns:a16="http://schemas.microsoft.com/office/drawing/2014/main" id="{ABA2BDDD-4521-4D7E-8C2F-7289DBF09638}"/>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08FB84E7-BE45-4ED4-9D07-1CE6712A8D93}"/>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9">
              <a:extLst>
                <a:ext uri="{FF2B5EF4-FFF2-40B4-BE49-F238E27FC236}">
                  <a16:creationId xmlns:a16="http://schemas.microsoft.com/office/drawing/2014/main" id="{21E1A228-2AA5-49A6-B4F1-FD132315233E}"/>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0">
              <a:extLst>
                <a:ext uri="{FF2B5EF4-FFF2-40B4-BE49-F238E27FC236}">
                  <a16:creationId xmlns:a16="http://schemas.microsoft.com/office/drawing/2014/main" id="{9F9D030A-74ED-4C66-B9DD-3C703862A4BE}"/>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1">
              <a:extLst>
                <a:ext uri="{FF2B5EF4-FFF2-40B4-BE49-F238E27FC236}">
                  <a16:creationId xmlns:a16="http://schemas.microsoft.com/office/drawing/2014/main" id="{46F32DEF-315C-4E37-8C73-ACC44C06100C}"/>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2">
              <a:extLst>
                <a:ext uri="{FF2B5EF4-FFF2-40B4-BE49-F238E27FC236}">
                  <a16:creationId xmlns:a16="http://schemas.microsoft.com/office/drawing/2014/main" id="{23CFE54E-9DEF-4044-971D-799060046587}"/>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3">
              <a:extLst>
                <a:ext uri="{FF2B5EF4-FFF2-40B4-BE49-F238E27FC236}">
                  <a16:creationId xmlns:a16="http://schemas.microsoft.com/office/drawing/2014/main" id="{C3CC52AB-1F55-469D-B492-C4F3616D6405}"/>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4">
              <a:extLst>
                <a:ext uri="{FF2B5EF4-FFF2-40B4-BE49-F238E27FC236}">
                  <a16:creationId xmlns:a16="http://schemas.microsoft.com/office/drawing/2014/main" id="{64F55E80-33AA-428D-AA63-91F48E1933F6}"/>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a:extLst>
                <a:ext uri="{FF2B5EF4-FFF2-40B4-BE49-F238E27FC236}">
                  <a16:creationId xmlns:a16="http://schemas.microsoft.com/office/drawing/2014/main" id="{5DFE3639-DE08-4A69-B908-48F1C33FC4C6}"/>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6">
              <a:extLst>
                <a:ext uri="{FF2B5EF4-FFF2-40B4-BE49-F238E27FC236}">
                  <a16:creationId xmlns:a16="http://schemas.microsoft.com/office/drawing/2014/main" id="{650D4E73-8E13-4351-BF1A-18756DF0902F}"/>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7">
              <a:extLst>
                <a:ext uri="{FF2B5EF4-FFF2-40B4-BE49-F238E27FC236}">
                  <a16:creationId xmlns:a16="http://schemas.microsoft.com/office/drawing/2014/main" id="{4342F7C7-5DD4-4628-9F70-337DC417260A}"/>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8">
              <a:extLst>
                <a:ext uri="{FF2B5EF4-FFF2-40B4-BE49-F238E27FC236}">
                  <a16:creationId xmlns:a16="http://schemas.microsoft.com/office/drawing/2014/main" id="{B4A6F5A6-9F84-46C4-9AB1-4F2A5ECC422F}"/>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9">
              <a:extLst>
                <a:ext uri="{FF2B5EF4-FFF2-40B4-BE49-F238E27FC236}">
                  <a16:creationId xmlns:a16="http://schemas.microsoft.com/office/drawing/2014/main" id="{D93C9382-C070-44B1-A30C-848F36A02EE4}"/>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0">
              <a:extLst>
                <a:ext uri="{FF2B5EF4-FFF2-40B4-BE49-F238E27FC236}">
                  <a16:creationId xmlns:a16="http://schemas.microsoft.com/office/drawing/2014/main" id="{91D95D67-EA26-4EAD-898F-946037D51F20}"/>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1">
              <a:extLst>
                <a:ext uri="{FF2B5EF4-FFF2-40B4-BE49-F238E27FC236}">
                  <a16:creationId xmlns:a16="http://schemas.microsoft.com/office/drawing/2014/main" id="{C61DB637-511A-4F5E-9A3D-899490518E32}"/>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2">
              <a:extLst>
                <a:ext uri="{FF2B5EF4-FFF2-40B4-BE49-F238E27FC236}">
                  <a16:creationId xmlns:a16="http://schemas.microsoft.com/office/drawing/2014/main" id="{723C31F3-B04B-45AC-8881-D7708DE49C2B}"/>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3">
              <a:extLst>
                <a:ext uri="{FF2B5EF4-FFF2-40B4-BE49-F238E27FC236}">
                  <a16:creationId xmlns:a16="http://schemas.microsoft.com/office/drawing/2014/main" id="{C7B4217B-8756-4DEF-828A-02B318203A61}"/>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4">
              <a:extLst>
                <a:ext uri="{FF2B5EF4-FFF2-40B4-BE49-F238E27FC236}">
                  <a16:creationId xmlns:a16="http://schemas.microsoft.com/office/drawing/2014/main" id="{DB4096FE-5B3D-4F83-99AC-0EC0313DBCBB}"/>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Shape 28">
            <a:extLst>
              <a:ext uri="{FF2B5EF4-FFF2-40B4-BE49-F238E27FC236}">
                <a16:creationId xmlns:a16="http://schemas.microsoft.com/office/drawing/2014/main" id="{630BE20B-9611-4287-AF6B-1B9FEB68E2CD}"/>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 name="Slide Number Placeholder 4">
            <a:extLst>
              <a:ext uri="{FF2B5EF4-FFF2-40B4-BE49-F238E27FC236}">
                <a16:creationId xmlns:a16="http://schemas.microsoft.com/office/drawing/2014/main" id="{B5CBFBDE-51A3-477E-BF95-82EC69FE9FA2}"/>
              </a:ext>
            </a:extLst>
          </p:cNvPr>
          <p:cNvSpPr txBox="1">
            <a:spLocks/>
          </p:cNvSpPr>
          <p:nvPr userDrawn="1"/>
        </p:nvSpPr>
        <p:spPr bwMode="gray">
          <a:xfrm>
            <a:off x="40052" y="6520259"/>
            <a:ext cx="799736" cy="365125"/>
          </a:xfrm>
          <a:prstGeom prst="rect">
            <a:avLst/>
          </a:prstGeom>
        </p:spPr>
        <p:txBody>
          <a:bodyPr vert="horz" lIns="90000" tIns="0" rIns="0" bIns="0" rtlCol="0" anchor="ctr"/>
          <a:lstStyle>
            <a:defPPr>
              <a:defRPr lang="en-US"/>
            </a:defPPr>
            <a:lvl1pPr marL="0" algn="r" defTabSz="914400" rtl="0" eaLnBrk="1" latinLnBrk="0" hangingPunct="1">
              <a:defRPr sz="11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49097-0558-46F5-8423-E1E7F27B13BA}" type="slidenum">
              <a:rPr lang="en-GB" smtClean="0"/>
              <a:pPr/>
              <a:t>‹#›</a:t>
            </a:fld>
            <a:endParaRPr lang="en-GB" dirty="0"/>
          </a:p>
        </p:txBody>
      </p:sp>
      <p:pic>
        <p:nvPicPr>
          <p:cNvPr id="31" name="Picture 30">
            <a:extLst>
              <a:ext uri="{FF2B5EF4-FFF2-40B4-BE49-F238E27FC236}">
                <a16:creationId xmlns:a16="http://schemas.microsoft.com/office/drawing/2014/main" id="{25C5DF2C-2022-43AA-86A3-D9F7A9BB30AA}"/>
              </a:ext>
            </a:extLst>
          </p:cNvPr>
          <p:cNvPicPr>
            <a:picLocks noChangeAspect="1"/>
          </p:cNvPicPr>
          <p:nvPr userDrawn="1"/>
        </p:nvPicPr>
        <p:blipFill>
          <a:blip r:embed="rId3"/>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454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nal slide / contact details">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D0138D2-C0B6-458B-A1F8-AE7F8D8668F7}"/>
              </a:ext>
            </a:extLst>
          </p:cNvPr>
          <p:cNvSpPr/>
          <p:nvPr userDrawn="1"/>
        </p:nvSpPr>
        <p:spPr bwMode="gray">
          <a:xfrm>
            <a:off x="-4800" y="5082"/>
            <a:ext cx="12196800" cy="6880302"/>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800" y="1772816"/>
            <a:ext cx="7779600" cy="398848"/>
          </a:xfrm>
          <a:prstGeom prst="rect">
            <a:avLst/>
          </a:prstGeom>
        </p:spPr>
        <p:txBody>
          <a:bodyPr rIns="0" anchor="b">
            <a:normAutofit/>
          </a:bodyPr>
          <a:lstStyle>
            <a:lvl1pPr>
              <a:defRPr sz="2800">
                <a:solidFill>
                  <a:schemeClr val="tx1"/>
                </a:solidFill>
                <a:latin typeface="Arial Nova Light" panose="020B0304020202020204" pitchFamily="34" charset="0"/>
              </a:defRPr>
            </a:lvl1pPr>
          </a:lstStyle>
          <a:p>
            <a:r>
              <a:rPr lang="en-US" dirty="0"/>
              <a:t>Thank You</a:t>
            </a:r>
            <a:endParaRPr lang="en-GB" dirty="0"/>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800" y="2370328"/>
            <a:ext cx="7779600" cy="728208"/>
          </a:xfrm>
        </p:spPr>
        <p:txBody>
          <a:bodyPr rIns="0"/>
          <a:lstStyle>
            <a:lvl1pPr>
              <a:spcBef>
                <a:spcPts val="0"/>
              </a:spcBef>
              <a:spcAft>
                <a:spcPts val="0"/>
              </a:spcAft>
              <a:defRPr sz="1800" b="0">
                <a:solidFill>
                  <a:schemeClr val="bg2"/>
                </a:solidFill>
                <a:latin typeface="Arial Nova Light" panose="020B03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r>
              <a:rPr lang="en-GB" dirty="0"/>
              <a:t>Click to add subtitle here to 2 lines maximum</a:t>
            </a:r>
          </a:p>
          <a:p>
            <a:pPr lvl="1"/>
            <a:endParaRPr lang="en-GB" dirty="0"/>
          </a:p>
        </p:txBody>
      </p:sp>
      <p:sp>
        <p:nvSpPr>
          <p:cNvPr id="120" name="Text Placeholder 39">
            <a:extLst>
              <a:ext uri="{FF2B5EF4-FFF2-40B4-BE49-F238E27FC236}">
                <a16:creationId xmlns:a16="http://schemas.microsoft.com/office/drawing/2014/main" id="{27FA1FCB-9CBB-4A76-A7EE-F6DEB5D82849}"/>
              </a:ext>
            </a:extLst>
          </p:cNvPr>
          <p:cNvSpPr>
            <a:spLocks noGrp="1"/>
          </p:cNvSpPr>
          <p:nvPr>
            <p:ph type="body" sz="quarter" idx="13" hasCustomPrompt="1"/>
          </p:nvPr>
        </p:nvSpPr>
        <p:spPr bwMode="gray">
          <a:xfrm>
            <a:off x="838800" y="5170461"/>
            <a:ext cx="3768352" cy="865183"/>
          </a:xfrm>
        </p:spPr>
        <p:txBody>
          <a:bodyPr>
            <a:normAutofit/>
          </a:bodyPr>
          <a:lstStyle>
            <a:lvl1pPr algn="l">
              <a:spcBef>
                <a:spcPts val="0"/>
              </a:spcBef>
              <a:spcAft>
                <a:spcPts val="0"/>
              </a:spcAft>
              <a:defRPr sz="1400" b="1">
                <a:solidFill>
                  <a:schemeClr val="tx1"/>
                </a:solidFill>
                <a:latin typeface="Arial Nova Light" panose="020B0304020202020204" pitchFamily="34" charset="0"/>
              </a:defRPr>
            </a:lvl1pPr>
            <a:lvl2pPr algn="l">
              <a:spcBef>
                <a:spcPts val="200"/>
              </a:spcBef>
              <a:spcAft>
                <a:spcPts val="200"/>
              </a:spcAft>
              <a:defRPr sz="1200">
                <a:solidFill>
                  <a:schemeClr val="tx1"/>
                </a:solidFill>
              </a:defRPr>
            </a:lvl2pPr>
            <a:lvl3pPr marL="0" indent="0">
              <a:buNone/>
              <a:defRPr>
                <a:solidFill>
                  <a:srgbClr val="FF0000"/>
                </a:solidFill>
              </a:defRPr>
            </a:lvl3pPr>
            <a:lvl4pPr>
              <a:defRPr>
                <a:solidFill>
                  <a:srgbClr val="FF0000"/>
                </a:solidFill>
              </a:defRPr>
            </a:lvl4pPr>
            <a:lvl5pPr>
              <a:defRPr>
                <a:solidFill>
                  <a:srgbClr val="FF0000"/>
                </a:solidFill>
              </a:defRPr>
            </a:lvl5pPr>
          </a:lstStyle>
          <a:p>
            <a:pPr lvl="0"/>
            <a:r>
              <a:rPr lang="en-US" dirty="0"/>
              <a:t>Click to add presenters name</a:t>
            </a:r>
          </a:p>
        </p:txBody>
      </p:sp>
      <p:sp>
        <p:nvSpPr>
          <p:cNvPr id="88" name="Text Placeholder 30">
            <a:extLst>
              <a:ext uri="{FF2B5EF4-FFF2-40B4-BE49-F238E27FC236}">
                <a16:creationId xmlns:a16="http://schemas.microsoft.com/office/drawing/2014/main" id="{827A52E2-D792-4730-A562-97153C9FA6FB}"/>
              </a:ext>
            </a:extLst>
          </p:cNvPr>
          <p:cNvSpPr>
            <a:spLocks noGrp="1"/>
          </p:cNvSpPr>
          <p:nvPr>
            <p:ph type="body" sz="quarter" idx="15" hasCustomPrompt="1"/>
          </p:nvPr>
        </p:nvSpPr>
        <p:spPr bwMode="gray">
          <a:xfrm>
            <a:off x="838800" y="3795849"/>
            <a:ext cx="7779600" cy="890487"/>
          </a:xfrm>
        </p:spPr>
        <p:txBody>
          <a:bodyPr rIns="0"/>
          <a:lstStyle>
            <a:lvl1pPr>
              <a:lnSpc>
                <a:spcPct val="120000"/>
              </a:lnSpc>
              <a:spcBef>
                <a:spcPts val="0"/>
              </a:spcBef>
              <a:spcAft>
                <a:spcPts val="0"/>
              </a:spcAft>
              <a:defRPr sz="1400" b="1">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r>
              <a:rPr lang="en-GB" dirty="0"/>
              <a:t>Email:</a:t>
            </a:r>
          </a:p>
          <a:p>
            <a:r>
              <a:rPr lang="en-GB" dirty="0"/>
              <a:t>Phone:</a:t>
            </a:r>
          </a:p>
          <a:p>
            <a:r>
              <a:rPr lang="en-GB" dirty="0"/>
              <a:t>Web: iconsolutions.com</a:t>
            </a:r>
          </a:p>
          <a:p>
            <a:pPr lvl="1"/>
            <a:endParaRPr lang="en-GB" dirty="0"/>
          </a:p>
        </p:txBody>
      </p:sp>
      <p:sp>
        <p:nvSpPr>
          <p:cNvPr id="15" name="Freeform: Shape 14">
            <a:extLst>
              <a:ext uri="{FF2B5EF4-FFF2-40B4-BE49-F238E27FC236}">
                <a16:creationId xmlns:a16="http://schemas.microsoft.com/office/drawing/2014/main" id="{92BA621D-C686-4F97-8D7F-4C4CE62163EC}"/>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Date Placeholder 2">
            <a:extLst>
              <a:ext uri="{FF2B5EF4-FFF2-40B4-BE49-F238E27FC236}">
                <a16:creationId xmlns:a16="http://schemas.microsoft.com/office/drawing/2014/main" id="{E4A60F05-78E6-4564-9881-46D5246566AE}"/>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17" name="Footer Placeholder 3">
            <a:extLst>
              <a:ext uri="{FF2B5EF4-FFF2-40B4-BE49-F238E27FC236}">
                <a16:creationId xmlns:a16="http://schemas.microsoft.com/office/drawing/2014/main" id="{0CD6D381-23D2-4193-A46E-874972B998F7}"/>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18" name="Slide Number Placeholder 4">
            <a:extLst>
              <a:ext uri="{FF2B5EF4-FFF2-40B4-BE49-F238E27FC236}">
                <a16:creationId xmlns:a16="http://schemas.microsoft.com/office/drawing/2014/main" id="{F222B352-BF45-453A-A8F9-2E3E797071AA}"/>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19" name="Picture 18">
            <a:extLst>
              <a:ext uri="{FF2B5EF4-FFF2-40B4-BE49-F238E27FC236}">
                <a16:creationId xmlns:a16="http://schemas.microsoft.com/office/drawing/2014/main" id="{A6A7EDDF-7FD2-43E6-96F5-92B456BBBF6A}"/>
              </a:ext>
            </a:extLst>
          </p:cNvPr>
          <p:cNvPicPr>
            <a:picLocks noChangeAspect="1"/>
          </p:cNvPicPr>
          <p:nvPr userDrawn="1"/>
        </p:nvPicPr>
        <p:blipFill>
          <a:blip r:embed="rId3"/>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93323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2828E6A-F45C-473A-92F5-459DD92ED68E}"/>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7" name="Group 26">
            <a:extLst>
              <a:ext uri="{FF2B5EF4-FFF2-40B4-BE49-F238E27FC236}">
                <a16:creationId xmlns:a16="http://schemas.microsoft.com/office/drawing/2014/main" id="{880BED11-356A-469C-B43E-6918E328A8C8}"/>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50" name="Freeform 5">
              <a:extLst>
                <a:ext uri="{FF2B5EF4-FFF2-40B4-BE49-F238E27FC236}">
                  <a16:creationId xmlns:a16="http://schemas.microsoft.com/office/drawing/2014/main" id="{2C2B8C74-280B-4A19-A97D-0FE2818DE3F5}"/>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6">
              <a:extLst>
                <a:ext uri="{FF2B5EF4-FFF2-40B4-BE49-F238E27FC236}">
                  <a16:creationId xmlns:a16="http://schemas.microsoft.com/office/drawing/2014/main" id="{4A355E13-2BD6-4285-B06A-0A14B2F6C2F4}"/>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7">
              <a:extLst>
                <a:ext uri="{FF2B5EF4-FFF2-40B4-BE49-F238E27FC236}">
                  <a16:creationId xmlns:a16="http://schemas.microsoft.com/office/drawing/2014/main" id="{CCEF6D8F-D8ED-4B9C-ACDF-8DD0F00BDFC2}"/>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52">
              <a:extLst>
                <a:ext uri="{FF2B5EF4-FFF2-40B4-BE49-F238E27FC236}">
                  <a16:creationId xmlns:a16="http://schemas.microsoft.com/office/drawing/2014/main" id="{80A2FEC2-8018-4E1E-A5F7-ACA89992C73F}"/>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9">
              <a:extLst>
                <a:ext uri="{FF2B5EF4-FFF2-40B4-BE49-F238E27FC236}">
                  <a16:creationId xmlns:a16="http://schemas.microsoft.com/office/drawing/2014/main" id="{A5A4B391-A3FD-4FE8-93B6-6EFA9FC1B40E}"/>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0">
              <a:extLst>
                <a:ext uri="{FF2B5EF4-FFF2-40B4-BE49-F238E27FC236}">
                  <a16:creationId xmlns:a16="http://schemas.microsoft.com/office/drawing/2014/main" id="{BCECEC17-204C-4198-8831-B7C8E6AE464F}"/>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1">
              <a:extLst>
                <a:ext uri="{FF2B5EF4-FFF2-40B4-BE49-F238E27FC236}">
                  <a16:creationId xmlns:a16="http://schemas.microsoft.com/office/drawing/2014/main" id="{91A2755A-81C3-4301-BF17-7C7718952FCC}"/>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2">
              <a:extLst>
                <a:ext uri="{FF2B5EF4-FFF2-40B4-BE49-F238E27FC236}">
                  <a16:creationId xmlns:a16="http://schemas.microsoft.com/office/drawing/2014/main" id="{DBE1A584-4C65-4C5C-9D78-2D7EA6A80FA8}"/>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3">
              <a:extLst>
                <a:ext uri="{FF2B5EF4-FFF2-40B4-BE49-F238E27FC236}">
                  <a16:creationId xmlns:a16="http://schemas.microsoft.com/office/drawing/2014/main" id="{F690EF0F-74FE-4A0C-BF33-CC65975D7AC8}"/>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4">
              <a:extLst>
                <a:ext uri="{FF2B5EF4-FFF2-40B4-BE49-F238E27FC236}">
                  <a16:creationId xmlns:a16="http://schemas.microsoft.com/office/drawing/2014/main" id="{6AD7622B-97E1-4099-98BA-C1759263E804}"/>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59">
              <a:extLst>
                <a:ext uri="{FF2B5EF4-FFF2-40B4-BE49-F238E27FC236}">
                  <a16:creationId xmlns:a16="http://schemas.microsoft.com/office/drawing/2014/main" id="{9AC94C32-49CC-4C27-B16F-3308C54AA643}"/>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6">
              <a:extLst>
                <a:ext uri="{FF2B5EF4-FFF2-40B4-BE49-F238E27FC236}">
                  <a16:creationId xmlns:a16="http://schemas.microsoft.com/office/drawing/2014/main" id="{3BE879B0-8799-4838-BF9C-010CB0017112}"/>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7">
              <a:extLst>
                <a:ext uri="{FF2B5EF4-FFF2-40B4-BE49-F238E27FC236}">
                  <a16:creationId xmlns:a16="http://schemas.microsoft.com/office/drawing/2014/main" id="{0612AC02-041D-4B9F-AB07-B5B9EBE3E939}"/>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8">
              <a:extLst>
                <a:ext uri="{FF2B5EF4-FFF2-40B4-BE49-F238E27FC236}">
                  <a16:creationId xmlns:a16="http://schemas.microsoft.com/office/drawing/2014/main" id="{674CD5CB-DED6-418B-98D3-53212D9EC870}"/>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9">
              <a:extLst>
                <a:ext uri="{FF2B5EF4-FFF2-40B4-BE49-F238E27FC236}">
                  <a16:creationId xmlns:a16="http://schemas.microsoft.com/office/drawing/2014/main" id="{7AD26A2A-2734-4877-BBC7-0B19BB7A69B4}"/>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0">
              <a:extLst>
                <a:ext uri="{FF2B5EF4-FFF2-40B4-BE49-F238E27FC236}">
                  <a16:creationId xmlns:a16="http://schemas.microsoft.com/office/drawing/2014/main" id="{70526BEF-38BB-4395-8D0F-23C6BC6A913D}"/>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1">
              <a:extLst>
                <a:ext uri="{FF2B5EF4-FFF2-40B4-BE49-F238E27FC236}">
                  <a16:creationId xmlns:a16="http://schemas.microsoft.com/office/drawing/2014/main" id="{B7DFA296-D4BF-416F-B0FB-A2A91C2E0075}"/>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2">
              <a:extLst>
                <a:ext uri="{FF2B5EF4-FFF2-40B4-BE49-F238E27FC236}">
                  <a16:creationId xmlns:a16="http://schemas.microsoft.com/office/drawing/2014/main" id="{EEA89D97-7470-4D2A-8FEB-16B0EC5157F7}"/>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3">
              <a:extLst>
                <a:ext uri="{FF2B5EF4-FFF2-40B4-BE49-F238E27FC236}">
                  <a16:creationId xmlns:a16="http://schemas.microsoft.com/office/drawing/2014/main" id="{17B17609-8E9F-410F-9B8C-E88A1FEDA0AB}"/>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4">
              <a:extLst>
                <a:ext uri="{FF2B5EF4-FFF2-40B4-BE49-F238E27FC236}">
                  <a16:creationId xmlns:a16="http://schemas.microsoft.com/office/drawing/2014/main" id="{8B7F6C87-8D09-4473-9761-8D0DA65CBF42}"/>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2AAD1762-A897-4012-BECD-70FE54D88274}"/>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3" name="Footer Placeholder 2">
            <a:extLst>
              <a:ext uri="{FF2B5EF4-FFF2-40B4-BE49-F238E27FC236}">
                <a16:creationId xmlns:a16="http://schemas.microsoft.com/office/drawing/2014/main" id="{650E5745-7BDF-4653-8A9D-CA3D321FB287}"/>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4" name="Slide Number Placeholder 3">
            <a:extLst>
              <a:ext uri="{FF2B5EF4-FFF2-40B4-BE49-F238E27FC236}">
                <a16:creationId xmlns:a16="http://schemas.microsoft.com/office/drawing/2014/main" id="{3ED1AC44-E2FB-4555-96B9-9A1859AC956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
        <p:nvSpPr>
          <p:cNvPr id="29" name="Title 1">
            <a:extLst>
              <a:ext uri="{FF2B5EF4-FFF2-40B4-BE49-F238E27FC236}">
                <a16:creationId xmlns:a16="http://schemas.microsoft.com/office/drawing/2014/main" id="{31D740EF-2FE9-4CE9-8EEF-FD631EDBF235}"/>
              </a:ext>
            </a:extLst>
          </p:cNvPr>
          <p:cNvSpPr>
            <a:spLocks noGrp="1"/>
          </p:cNvSpPr>
          <p:nvPr>
            <p:ph type="title" hasCustomPrompt="1"/>
          </p:nvPr>
        </p:nvSpPr>
        <p:spPr bwMode="gray">
          <a:xfrm>
            <a:off x="838200" y="417600"/>
            <a:ext cx="7778886" cy="399600"/>
          </a:xfrm>
        </p:spPr>
        <p:txBody>
          <a:bodyPr rIns="0" anchor="t">
            <a:normAutofit/>
          </a:bodyPr>
          <a:lstStyle>
            <a:lvl1pPr>
              <a:defRPr sz="2800">
                <a:solidFill>
                  <a:schemeClr val="tx1"/>
                </a:solidFill>
              </a:defRPr>
            </a:lvl1pPr>
          </a:lstStyle>
          <a:p>
            <a:r>
              <a:rPr lang="en-GB" dirty="0"/>
              <a:t>Click here to add title</a:t>
            </a:r>
          </a:p>
        </p:txBody>
      </p:sp>
      <p:sp>
        <p:nvSpPr>
          <p:cNvPr id="30" name="Text Placeholder 30">
            <a:extLst>
              <a:ext uri="{FF2B5EF4-FFF2-40B4-BE49-F238E27FC236}">
                <a16:creationId xmlns:a16="http://schemas.microsoft.com/office/drawing/2014/main" id="{225A8981-5BE2-4643-B568-61A2B4C5EAED}"/>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Tree>
    <p:extLst>
      <p:ext uri="{BB962C8B-B14F-4D97-AF65-F5344CB8AC3E}">
        <p14:creationId xmlns:p14="http://schemas.microsoft.com/office/powerpoint/2010/main" val="18182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6645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18FA-CCFD-3348-B6C1-3D340E9761EC}"/>
              </a:ext>
            </a:extLst>
          </p:cNvPr>
          <p:cNvSpPr>
            <a:spLocks noGrp="1"/>
          </p:cNvSpPr>
          <p:nvPr>
            <p:ph type="title"/>
          </p:nvPr>
        </p:nvSpPr>
        <p:spPr>
          <a:xfrm>
            <a:off x="504370" y="597351"/>
            <a:ext cx="11183260" cy="578923"/>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D73DE77-04F5-8572-9AE0-F6CDDD1DC29F}"/>
              </a:ext>
            </a:extLst>
          </p:cNvPr>
          <p:cNvSpPr>
            <a:spLocks noGrp="1"/>
          </p:cNvSpPr>
          <p:nvPr>
            <p:ph type="dt" sz="half" idx="10"/>
          </p:nvPr>
        </p:nvSpPr>
        <p:spPr/>
        <p:txBody>
          <a:bodyPr/>
          <a:lstStyle/>
          <a:p>
            <a:fld id="{48FB2F04-7084-44A7-8954-A2BDAA75B608}" type="datetimeFigureOut">
              <a:rPr lang="en-GB" smtClean="0"/>
              <a:t>04/12/2023</a:t>
            </a:fld>
            <a:endParaRPr lang="en-GB"/>
          </a:p>
        </p:txBody>
      </p:sp>
      <p:sp>
        <p:nvSpPr>
          <p:cNvPr id="4" name="Footer Placeholder 3">
            <a:extLst>
              <a:ext uri="{FF2B5EF4-FFF2-40B4-BE49-F238E27FC236}">
                <a16:creationId xmlns:a16="http://schemas.microsoft.com/office/drawing/2014/main" id="{5841147F-AECB-8FB4-7B7C-6523F14C8E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07FE3D-22E4-E4D8-5EEB-25D05E62DEAE}"/>
              </a:ext>
            </a:extLst>
          </p:cNvPr>
          <p:cNvSpPr>
            <a:spLocks noGrp="1"/>
          </p:cNvSpPr>
          <p:nvPr>
            <p:ph type="sldNum" sz="quarter" idx="12"/>
          </p:nvPr>
        </p:nvSpPr>
        <p:spPr/>
        <p:txBody>
          <a:bodyPr/>
          <a:lstStyle/>
          <a:p>
            <a:fld id="{ABF1F523-A759-4381-B5F2-9C0515EA5E70}" type="slidenum">
              <a:rPr lang="en-GB" smtClean="0"/>
              <a:t>‹#›</a:t>
            </a:fld>
            <a:endParaRPr lang="en-GB"/>
          </a:p>
        </p:txBody>
      </p:sp>
    </p:spTree>
    <p:extLst>
      <p:ext uri="{BB962C8B-B14F-4D97-AF65-F5344CB8AC3E}">
        <p14:creationId xmlns:p14="http://schemas.microsoft.com/office/powerpoint/2010/main" val="78470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F8187D64-3E18-4EF0-86C3-C619563D871E}"/>
              </a:ext>
            </a:extLst>
          </p:cNvPr>
          <p:cNvSpPr>
            <a:spLocks noGrp="1"/>
          </p:cNvSpPr>
          <p:nvPr>
            <p:ph sz="quarter" idx="13" hasCustomPrompt="1"/>
          </p:nvPr>
        </p:nvSpPr>
        <p:spPr bwMode="gray">
          <a:xfrm>
            <a:off x="838200" y="1234750"/>
            <a:ext cx="10559318" cy="4642176"/>
          </a:xfrm>
        </p:spPr>
        <p:txBody>
          <a:bodyPr/>
          <a:lstStyle>
            <a:lvl1pPr marL="342900" indent="-342900">
              <a:lnSpc>
                <a:spcPct val="150000"/>
              </a:lnSpc>
              <a:spcBef>
                <a:spcPts val="0"/>
              </a:spcBef>
              <a:spcAft>
                <a:spcPts val="0"/>
              </a:spcAft>
              <a:buClr>
                <a:schemeClr val="bg2"/>
              </a:buClr>
              <a:buFont typeface="+mj-lt"/>
              <a:buAutoNum type="arabicPeriod"/>
              <a:defRPr sz="1400" b="0">
                <a:solidFill>
                  <a:schemeClr val="tx1"/>
                </a:solidFill>
              </a:defRPr>
            </a:lvl1pPr>
            <a:lvl2pPr marL="540000" marR="0" indent="-270000" algn="l" defTabSz="914400" rtl="0" eaLnBrk="1" fontAlgn="auto" latinLnBrk="0" hangingPunct="1">
              <a:lnSpc>
                <a:spcPct val="90000"/>
              </a:lnSpc>
              <a:spcBef>
                <a:spcPts val="200"/>
              </a:spcBef>
              <a:spcAft>
                <a:spcPts val="200"/>
              </a:spcAft>
              <a:buClr>
                <a:schemeClr val="tx2"/>
              </a:buClr>
              <a:buSzTx/>
              <a:buFont typeface="Wingdings" panose="05000000000000000000" pitchFamily="2" charset="2"/>
              <a:buChar char="§"/>
              <a:tabLst/>
              <a:defRPr sz="1400">
                <a:solidFill>
                  <a:schemeClr val="tx1"/>
                </a:solidFill>
              </a:defRPr>
            </a:lvl2pPr>
            <a:lvl3pPr marL="900000" indent="-285750">
              <a:buClr>
                <a:schemeClr val="tx2"/>
              </a:buClr>
              <a:buFont typeface="Arial" panose="020B0604020202020204" pitchFamily="34" charset="0"/>
              <a:buChar char="-"/>
              <a:defRPr sz="1100">
                <a:solidFill>
                  <a:schemeClr val="tx1"/>
                </a:solidFill>
              </a:defRPr>
            </a:lvl3pPr>
            <a:lvl4pPr marL="0" indent="0">
              <a:buNone/>
              <a:defRPr>
                <a:solidFill>
                  <a:srgbClr val="FF0000"/>
                </a:solidFill>
              </a:defRPr>
            </a:lvl4pPr>
            <a:lvl5pPr>
              <a:defRPr>
                <a:solidFill>
                  <a:srgbClr val="FF0000"/>
                </a:solidFill>
              </a:defRPr>
            </a:lvl5pPr>
          </a:lstStyle>
          <a:p>
            <a:pPr lvl="0"/>
            <a:r>
              <a:rPr lang="en-GB" dirty="0"/>
              <a:t>Click to add agenda item here</a:t>
            </a:r>
          </a:p>
          <a:p>
            <a:pPr lvl="0"/>
            <a:endParaRPr lang="en-GB" dirty="0"/>
          </a:p>
        </p:txBody>
      </p:sp>
      <p:sp>
        <p:nvSpPr>
          <p:cNvPr id="30" name="Title 1">
            <a:extLst>
              <a:ext uri="{FF2B5EF4-FFF2-40B4-BE49-F238E27FC236}">
                <a16:creationId xmlns:a16="http://schemas.microsoft.com/office/drawing/2014/main" id="{F766AE0E-DED9-409C-92D5-24180FBCEEE8}"/>
              </a:ext>
            </a:extLst>
          </p:cNvPr>
          <p:cNvSpPr>
            <a:spLocks noGrp="1"/>
          </p:cNvSpPr>
          <p:nvPr>
            <p:ph type="title" hasCustomPrompt="1"/>
          </p:nvPr>
        </p:nvSpPr>
        <p:spPr bwMode="gray">
          <a:xfrm>
            <a:off x="838200" y="417599"/>
            <a:ext cx="7778886"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Agenda</a:t>
            </a:r>
          </a:p>
        </p:txBody>
      </p:sp>
      <p:sp>
        <p:nvSpPr>
          <p:cNvPr id="9" name="Freeform: Shape 8">
            <a:extLst>
              <a:ext uri="{FF2B5EF4-FFF2-40B4-BE49-F238E27FC236}">
                <a16:creationId xmlns:a16="http://schemas.microsoft.com/office/drawing/2014/main" id="{03AD324F-B648-4327-BD77-E979EEFE8B81}"/>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Date Placeholder 2">
            <a:extLst>
              <a:ext uri="{FF2B5EF4-FFF2-40B4-BE49-F238E27FC236}">
                <a16:creationId xmlns:a16="http://schemas.microsoft.com/office/drawing/2014/main" id="{7527BF87-6A85-49E9-8EC8-27331150C1A0}"/>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11" name="Footer Placeholder 3">
            <a:extLst>
              <a:ext uri="{FF2B5EF4-FFF2-40B4-BE49-F238E27FC236}">
                <a16:creationId xmlns:a16="http://schemas.microsoft.com/office/drawing/2014/main" id="{C00B3A03-BC07-444D-A437-81A3390E802B}"/>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12" name="Slide Number Placeholder 4">
            <a:extLst>
              <a:ext uri="{FF2B5EF4-FFF2-40B4-BE49-F238E27FC236}">
                <a16:creationId xmlns:a16="http://schemas.microsoft.com/office/drawing/2014/main" id="{98D76B26-704A-4153-80BA-0FE0285804E2}"/>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13" name="Picture 12">
            <a:extLst>
              <a:ext uri="{FF2B5EF4-FFF2-40B4-BE49-F238E27FC236}">
                <a16:creationId xmlns:a16="http://schemas.microsoft.com/office/drawing/2014/main" id="{438C3E0F-837C-4458-BEED-00625F3C1F29}"/>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61659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4"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295" name="PlaceHolder 2"/>
          <p:cNvSpPr>
            <a:spLocks noGrp="1"/>
          </p:cNvSpPr>
          <p:nvPr>
            <p:ph type="subTitle"/>
          </p:nvPr>
        </p:nvSpPr>
        <p:spPr>
          <a:xfrm>
            <a:off x="838080" y="2493000"/>
            <a:ext cx="10555200" cy="338364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297" name="PlaceHolder 2"/>
          <p:cNvSpPr>
            <a:spLocks noGrp="1"/>
          </p:cNvSpPr>
          <p:nvPr>
            <p:ph type="body"/>
          </p:nvPr>
        </p:nvSpPr>
        <p:spPr>
          <a:xfrm>
            <a:off x="838080" y="2493000"/>
            <a:ext cx="10555200" cy="338364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299" name="PlaceHolder 2"/>
          <p:cNvSpPr>
            <a:spLocks noGrp="1"/>
          </p:cNvSpPr>
          <p:nvPr>
            <p:ph type="body"/>
          </p:nvPr>
        </p:nvSpPr>
        <p:spPr>
          <a:xfrm>
            <a:off x="838080" y="2493000"/>
            <a:ext cx="5150880" cy="338364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00" name="PlaceHolder 3"/>
          <p:cNvSpPr>
            <a:spLocks noGrp="1"/>
          </p:cNvSpPr>
          <p:nvPr>
            <p:ph type="body"/>
          </p:nvPr>
        </p:nvSpPr>
        <p:spPr>
          <a:xfrm>
            <a:off x="6246720" y="2493000"/>
            <a:ext cx="5150880" cy="338364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1"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2" name="PlaceHolder 1"/>
          <p:cNvSpPr>
            <a:spLocks noGrp="1"/>
          </p:cNvSpPr>
          <p:nvPr>
            <p:ph type="subTitle"/>
          </p:nvPr>
        </p:nvSpPr>
        <p:spPr>
          <a:xfrm>
            <a:off x="838080" y="417600"/>
            <a:ext cx="7778520" cy="402120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304" name="PlaceHolder 2"/>
          <p:cNvSpPr>
            <a:spLocks noGrp="1"/>
          </p:cNvSpPr>
          <p:nvPr>
            <p:ph type="body"/>
          </p:nvPr>
        </p:nvSpPr>
        <p:spPr>
          <a:xfrm>
            <a:off x="83808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05" name="PlaceHolder 3"/>
          <p:cNvSpPr>
            <a:spLocks noGrp="1"/>
          </p:cNvSpPr>
          <p:nvPr>
            <p:ph type="body"/>
          </p:nvPr>
        </p:nvSpPr>
        <p:spPr>
          <a:xfrm>
            <a:off x="6246720" y="2493000"/>
            <a:ext cx="5150880" cy="338364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06" name="PlaceHolder 4"/>
          <p:cNvSpPr>
            <a:spLocks noGrp="1"/>
          </p:cNvSpPr>
          <p:nvPr>
            <p:ph type="body"/>
          </p:nvPr>
        </p:nvSpPr>
        <p:spPr>
          <a:xfrm>
            <a:off x="838080" y="42606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308" name="PlaceHolder 2"/>
          <p:cNvSpPr>
            <a:spLocks noGrp="1"/>
          </p:cNvSpPr>
          <p:nvPr>
            <p:ph type="body"/>
          </p:nvPr>
        </p:nvSpPr>
        <p:spPr>
          <a:xfrm>
            <a:off x="838080" y="2493000"/>
            <a:ext cx="5150880" cy="338364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09" name="PlaceHolder 3"/>
          <p:cNvSpPr>
            <a:spLocks noGrp="1"/>
          </p:cNvSpPr>
          <p:nvPr>
            <p:ph type="body"/>
          </p:nvPr>
        </p:nvSpPr>
        <p:spPr>
          <a:xfrm>
            <a:off x="624672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10" name="PlaceHolder 4"/>
          <p:cNvSpPr>
            <a:spLocks noGrp="1"/>
          </p:cNvSpPr>
          <p:nvPr>
            <p:ph type="body"/>
          </p:nvPr>
        </p:nvSpPr>
        <p:spPr>
          <a:xfrm>
            <a:off x="6246720" y="42606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312" name="PlaceHolder 2"/>
          <p:cNvSpPr>
            <a:spLocks noGrp="1"/>
          </p:cNvSpPr>
          <p:nvPr>
            <p:ph type="body"/>
          </p:nvPr>
        </p:nvSpPr>
        <p:spPr>
          <a:xfrm>
            <a:off x="83808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13" name="PlaceHolder 3"/>
          <p:cNvSpPr>
            <a:spLocks noGrp="1"/>
          </p:cNvSpPr>
          <p:nvPr>
            <p:ph type="body"/>
          </p:nvPr>
        </p:nvSpPr>
        <p:spPr>
          <a:xfrm>
            <a:off x="624672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14" name="PlaceHolder 4"/>
          <p:cNvSpPr>
            <a:spLocks noGrp="1"/>
          </p:cNvSpPr>
          <p:nvPr>
            <p:ph type="body"/>
          </p:nvPr>
        </p:nvSpPr>
        <p:spPr>
          <a:xfrm>
            <a:off x="838080" y="4260600"/>
            <a:ext cx="1055520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316" name="PlaceHolder 2"/>
          <p:cNvSpPr>
            <a:spLocks noGrp="1"/>
          </p:cNvSpPr>
          <p:nvPr>
            <p:ph type="body"/>
          </p:nvPr>
        </p:nvSpPr>
        <p:spPr>
          <a:xfrm>
            <a:off x="838080" y="2493000"/>
            <a:ext cx="105552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17" name="PlaceHolder 3"/>
          <p:cNvSpPr>
            <a:spLocks noGrp="1"/>
          </p:cNvSpPr>
          <p:nvPr>
            <p:ph type="body"/>
          </p:nvPr>
        </p:nvSpPr>
        <p:spPr>
          <a:xfrm>
            <a:off x="838080" y="4260600"/>
            <a:ext cx="1055520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lus Bullet Points">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632245"/>
            <a:ext cx="10555628" cy="4244681"/>
          </a:xfrm>
        </p:spPr>
        <p:txBody>
          <a:bodyPr/>
          <a:lstStyle>
            <a:lvl1pPr marL="285750" indent="-285750">
              <a:lnSpc>
                <a:spcPct val="100000"/>
              </a:lnSpc>
              <a:buClr>
                <a:srgbClr val="FA8C00"/>
              </a:buClr>
              <a:buFont typeface="Arial" panose="020B0604020202020204" pitchFamily="34" charset="0"/>
              <a:buChar char="•"/>
              <a:defRPr sz="1400" b="0">
                <a:solidFill>
                  <a:schemeClr val="tx1"/>
                </a:solidFill>
              </a:defRPr>
            </a:lvl1pPr>
            <a:lvl2pPr marL="540000">
              <a:defRPr>
                <a:solidFill>
                  <a:schemeClr val="tx1"/>
                </a:solidFill>
              </a:defRPr>
            </a:lvl2pPr>
            <a:lvl3pPr marL="810000" indent="-270000">
              <a:buClr>
                <a:srgbClr val="FA8C00"/>
              </a:buClr>
              <a:buFont typeface="Arial" panose="020B0604020202020204" pitchFamily="34" charset="0"/>
              <a:buChar char="•"/>
              <a:defRPr sz="1400">
                <a:solidFill>
                  <a:schemeClr val="tx1"/>
                </a:solidFill>
              </a:defRPr>
            </a:lvl3pPr>
            <a:lvl4pPr marL="1080000">
              <a:buClr>
                <a:srgbClr val="FA8C00"/>
              </a:buClr>
              <a:defRPr>
                <a:solidFill>
                  <a:schemeClr val="tx1"/>
                </a:solidFill>
              </a:defRPr>
            </a:lvl4pPr>
            <a:lvl5pPr marL="1350000">
              <a:defRPr>
                <a:solidFill>
                  <a:srgbClr val="000000"/>
                </a:solidFill>
              </a:defRPr>
            </a:lvl5pPr>
            <a:lvl6pPr marL="1620000">
              <a:defRPr/>
            </a:lvl6pPr>
            <a:lvl7pPr marL="1890000">
              <a:defRPr/>
            </a:lvl7pPr>
            <a:lvl8pPr marL="2160000">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0"/>
            <a:endParaRPr lang="en-US" dirty="0"/>
          </a:p>
        </p:txBody>
      </p:sp>
      <p:sp>
        <p:nvSpPr>
          <p:cNvPr id="11" name="Text Placeholder 30">
            <a:extLst>
              <a:ext uri="{FF2B5EF4-FFF2-40B4-BE49-F238E27FC236}">
                <a16:creationId xmlns:a16="http://schemas.microsoft.com/office/drawing/2014/main" id="{66C24F84-10C6-4A08-B207-9D767F43AAF2}"/>
              </a:ext>
            </a:extLst>
          </p:cNvPr>
          <p:cNvSpPr>
            <a:spLocks noGrp="1"/>
          </p:cNvSpPr>
          <p:nvPr>
            <p:ph type="body" sz="quarter" idx="14" hasCustomPrompt="1"/>
          </p:nvPr>
        </p:nvSpPr>
        <p:spPr bwMode="gray">
          <a:xfrm>
            <a:off x="838200" y="842400"/>
            <a:ext cx="10559318" cy="570376"/>
          </a:xfrm>
        </p:spPr>
        <p:txBody>
          <a:bodyPr rIns="0"/>
          <a:lstStyle>
            <a:lvl1pPr>
              <a:spcBef>
                <a:spcPts val="0"/>
              </a:spcBef>
              <a:spcAft>
                <a:spcPts val="0"/>
              </a:spcAft>
              <a:defRPr sz="1800" b="0">
                <a:solidFill>
                  <a:srgbClr val="FA8C00"/>
                </a:solidFill>
                <a:latin typeface="Arial Nova Light" panose="020B0304020202020204" pitchFamily="34" charset="0"/>
                <a:cs typeface="Arial" panose="020B06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12" name="Title 1">
            <a:extLst>
              <a:ext uri="{FF2B5EF4-FFF2-40B4-BE49-F238E27FC236}">
                <a16:creationId xmlns:a16="http://schemas.microsoft.com/office/drawing/2014/main" id="{3AAC4014-0081-4801-8392-089ACD4E0DD0}"/>
              </a:ext>
            </a:extLst>
          </p:cNvPr>
          <p:cNvSpPr>
            <a:spLocks noGrp="1"/>
          </p:cNvSpPr>
          <p:nvPr>
            <p:ph type="title" hasCustomPrompt="1"/>
          </p:nvPr>
        </p:nvSpPr>
        <p:spPr bwMode="gray">
          <a:xfrm>
            <a:off x="838200" y="417599"/>
            <a:ext cx="1055931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0" name="Freeform: Shape 9">
            <a:extLst>
              <a:ext uri="{FF2B5EF4-FFF2-40B4-BE49-F238E27FC236}">
                <a16:creationId xmlns:a16="http://schemas.microsoft.com/office/drawing/2014/main" id="{DC0D8701-86B8-4983-8540-A74C42265A3E}"/>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Date Placeholder 2">
            <a:extLst>
              <a:ext uri="{FF2B5EF4-FFF2-40B4-BE49-F238E27FC236}">
                <a16:creationId xmlns:a16="http://schemas.microsoft.com/office/drawing/2014/main" id="{041E141B-0A43-4D3D-AC10-61907F8971FD}"/>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14" name="Footer Placeholder 3">
            <a:extLst>
              <a:ext uri="{FF2B5EF4-FFF2-40B4-BE49-F238E27FC236}">
                <a16:creationId xmlns:a16="http://schemas.microsoft.com/office/drawing/2014/main" id="{FBDE7D03-7588-4F78-AB26-64481361EB9B}"/>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15" name="Slide Number Placeholder 4">
            <a:extLst>
              <a:ext uri="{FF2B5EF4-FFF2-40B4-BE49-F238E27FC236}">
                <a16:creationId xmlns:a16="http://schemas.microsoft.com/office/drawing/2014/main" id="{B3002D00-F035-459F-B3F6-28A85D41F3F2}"/>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16" name="Picture 15">
            <a:extLst>
              <a:ext uri="{FF2B5EF4-FFF2-40B4-BE49-F238E27FC236}">
                <a16:creationId xmlns:a16="http://schemas.microsoft.com/office/drawing/2014/main" id="{EA638894-1F7F-45E2-99C2-1C800EEE491D}"/>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364358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319" name="PlaceHolder 2"/>
          <p:cNvSpPr>
            <a:spLocks noGrp="1"/>
          </p:cNvSpPr>
          <p:nvPr>
            <p:ph type="body"/>
          </p:nvPr>
        </p:nvSpPr>
        <p:spPr>
          <a:xfrm>
            <a:off x="83808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20" name="PlaceHolder 3"/>
          <p:cNvSpPr>
            <a:spLocks noGrp="1"/>
          </p:cNvSpPr>
          <p:nvPr>
            <p:ph type="body"/>
          </p:nvPr>
        </p:nvSpPr>
        <p:spPr>
          <a:xfrm>
            <a:off x="624672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21" name="PlaceHolder 4"/>
          <p:cNvSpPr>
            <a:spLocks noGrp="1"/>
          </p:cNvSpPr>
          <p:nvPr>
            <p:ph type="body"/>
          </p:nvPr>
        </p:nvSpPr>
        <p:spPr>
          <a:xfrm>
            <a:off x="838080" y="42606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22" name="PlaceHolder 5"/>
          <p:cNvSpPr>
            <a:spLocks noGrp="1"/>
          </p:cNvSpPr>
          <p:nvPr>
            <p:ph type="body"/>
          </p:nvPr>
        </p:nvSpPr>
        <p:spPr>
          <a:xfrm>
            <a:off x="6246720" y="42606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324" name="PlaceHolder 2"/>
          <p:cNvSpPr>
            <a:spLocks noGrp="1"/>
          </p:cNvSpPr>
          <p:nvPr>
            <p:ph type="body"/>
          </p:nvPr>
        </p:nvSpPr>
        <p:spPr>
          <a:xfrm>
            <a:off x="838080" y="24930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25" name="PlaceHolder 3"/>
          <p:cNvSpPr>
            <a:spLocks noGrp="1"/>
          </p:cNvSpPr>
          <p:nvPr>
            <p:ph type="body"/>
          </p:nvPr>
        </p:nvSpPr>
        <p:spPr>
          <a:xfrm>
            <a:off x="4406760" y="24930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26" name="PlaceHolder 4"/>
          <p:cNvSpPr>
            <a:spLocks noGrp="1"/>
          </p:cNvSpPr>
          <p:nvPr>
            <p:ph type="body"/>
          </p:nvPr>
        </p:nvSpPr>
        <p:spPr>
          <a:xfrm>
            <a:off x="7975440" y="24930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27" name="PlaceHolder 5"/>
          <p:cNvSpPr>
            <a:spLocks noGrp="1"/>
          </p:cNvSpPr>
          <p:nvPr>
            <p:ph type="body"/>
          </p:nvPr>
        </p:nvSpPr>
        <p:spPr>
          <a:xfrm>
            <a:off x="838080" y="42606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28" name="PlaceHolder 6"/>
          <p:cNvSpPr>
            <a:spLocks noGrp="1"/>
          </p:cNvSpPr>
          <p:nvPr>
            <p:ph type="body"/>
          </p:nvPr>
        </p:nvSpPr>
        <p:spPr>
          <a:xfrm>
            <a:off x="4406760" y="42606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329" name="PlaceHolder 7"/>
          <p:cNvSpPr>
            <a:spLocks noGrp="1"/>
          </p:cNvSpPr>
          <p:nvPr>
            <p:ph type="body"/>
          </p:nvPr>
        </p:nvSpPr>
        <p:spPr>
          <a:xfrm>
            <a:off x="7975440" y="42606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21" name="PlaceHolder 2"/>
          <p:cNvSpPr>
            <a:spLocks noGrp="1"/>
          </p:cNvSpPr>
          <p:nvPr>
            <p:ph type="subTitle"/>
          </p:nvPr>
        </p:nvSpPr>
        <p:spPr>
          <a:xfrm>
            <a:off x="838080" y="2493000"/>
            <a:ext cx="10555200" cy="338364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23" name="PlaceHolder 2"/>
          <p:cNvSpPr>
            <a:spLocks noGrp="1"/>
          </p:cNvSpPr>
          <p:nvPr>
            <p:ph type="body"/>
          </p:nvPr>
        </p:nvSpPr>
        <p:spPr>
          <a:xfrm>
            <a:off x="838080" y="2493000"/>
            <a:ext cx="10555200" cy="338364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25" name="PlaceHolder 2"/>
          <p:cNvSpPr>
            <a:spLocks noGrp="1"/>
          </p:cNvSpPr>
          <p:nvPr>
            <p:ph type="body"/>
          </p:nvPr>
        </p:nvSpPr>
        <p:spPr>
          <a:xfrm>
            <a:off x="838080" y="2493000"/>
            <a:ext cx="5150880" cy="338364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26" name="PlaceHolder 3"/>
          <p:cNvSpPr>
            <a:spLocks noGrp="1"/>
          </p:cNvSpPr>
          <p:nvPr>
            <p:ph type="body"/>
          </p:nvPr>
        </p:nvSpPr>
        <p:spPr>
          <a:xfrm>
            <a:off x="6246720" y="2493000"/>
            <a:ext cx="5150880" cy="338364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838080" y="417600"/>
            <a:ext cx="7778520" cy="402120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30" name="PlaceHolder 2"/>
          <p:cNvSpPr>
            <a:spLocks noGrp="1"/>
          </p:cNvSpPr>
          <p:nvPr>
            <p:ph type="body"/>
          </p:nvPr>
        </p:nvSpPr>
        <p:spPr>
          <a:xfrm>
            <a:off x="83808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31" name="PlaceHolder 3"/>
          <p:cNvSpPr>
            <a:spLocks noGrp="1"/>
          </p:cNvSpPr>
          <p:nvPr>
            <p:ph type="body"/>
          </p:nvPr>
        </p:nvSpPr>
        <p:spPr>
          <a:xfrm>
            <a:off x="6246720" y="2493000"/>
            <a:ext cx="5150880" cy="338364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32" name="PlaceHolder 4"/>
          <p:cNvSpPr>
            <a:spLocks noGrp="1"/>
          </p:cNvSpPr>
          <p:nvPr>
            <p:ph type="body"/>
          </p:nvPr>
        </p:nvSpPr>
        <p:spPr>
          <a:xfrm>
            <a:off x="838080" y="42606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34" name="PlaceHolder 2"/>
          <p:cNvSpPr>
            <a:spLocks noGrp="1"/>
          </p:cNvSpPr>
          <p:nvPr>
            <p:ph type="body"/>
          </p:nvPr>
        </p:nvSpPr>
        <p:spPr>
          <a:xfrm>
            <a:off x="838080" y="2493000"/>
            <a:ext cx="5150880" cy="338364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35" name="PlaceHolder 3"/>
          <p:cNvSpPr>
            <a:spLocks noGrp="1"/>
          </p:cNvSpPr>
          <p:nvPr>
            <p:ph type="body"/>
          </p:nvPr>
        </p:nvSpPr>
        <p:spPr>
          <a:xfrm>
            <a:off x="624672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36" name="PlaceHolder 4"/>
          <p:cNvSpPr>
            <a:spLocks noGrp="1"/>
          </p:cNvSpPr>
          <p:nvPr>
            <p:ph type="body"/>
          </p:nvPr>
        </p:nvSpPr>
        <p:spPr>
          <a:xfrm>
            <a:off x="6246720" y="42606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1 placeholder #2">
    <p:bg>
      <p:bgRef idx="1001">
        <a:schemeClr val="bg1"/>
      </p:bgRef>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632245"/>
            <a:ext cx="10555628" cy="4244682"/>
          </a:xfrm>
        </p:spPr>
        <p:txBody>
          <a:bodyPr/>
          <a:lstStyle>
            <a:lvl1pPr marL="0" indent="0">
              <a:lnSpc>
                <a:spcPct val="100000"/>
              </a:lnSpc>
              <a:buClr>
                <a:srgbClr val="FA8C00"/>
              </a:buClr>
              <a:buFont typeface="Wingdings" panose="05000000000000000000" pitchFamily="2" charset="2"/>
              <a:buNone/>
              <a:defRPr sz="1400" b="0">
                <a:solidFill>
                  <a:schemeClr val="tx1"/>
                </a:solidFill>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accent1"/>
                </a:solidFill>
              </a:defRPr>
            </a:lvl5pPr>
          </a:lstStyle>
          <a:p>
            <a:pPr lvl="0"/>
            <a:r>
              <a:rPr lang="en-US" dirty="0"/>
              <a:t>Click to add body text here</a:t>
            </a:r>
          </a:p>
          <a:p>
            <a:pPr lvl="0"/>
            <a:endParaRPr lang="en-US" dirty="0"/>
          </a:p>
        </p:txBody>
      </p:sp>
      <p:sp>
        <p:nvSpPr>
          <p:cNvPr id="10" name="Text Placeholder 30">
            <a:extLst>
              <a:ext uri="{FF2B5EF4-FFF2-40B4-BE49-F238E27FC236}">
                <a16:creationId xmlns:a16="http://schemas.microsoft.com/office/drawing/2014/main" id="{0EDD1696-CB56-406C-9F2B-DBCC45B45705}"/>
              </a:ext>
            </a:extLst>
          </p:cNvPr>
          <p:cNvSpPr>
            <a:spLocks noGrp="1"/>
          </p:cNvSpPr>
          <p:nvPr>
            <p:ph type="body" sz="quarter" idx="14" hasCustomPrompt="1"/>
          </p:nvPr>
        </p:nvSpPr>
        <p:spPr bwMode="gray">
          <a:xfrm>
            <a:off x="838200" y="842400"/>
            <a:ext cx="10559318" cy="570376"/>
          </a:xfrm>
        </p:spPr>
        <p:txBody>
          <a:bodyPr rIns="0"/>
          <a:lstStyle>
            <a:lvl1pPr>
              <a:spcBef>
                <a:spcPts val="0"/>
              </a:spcBef>
              <a:spcAft>
                <a:spcPts val="0"/>
              </a:spcAft>
              <a:defRPr sz="1800" b="0">
                <a:solidFill>
                  <a:srgbClr val="FA8C00"/>
                </a:solidFill>
                <a:latin typeface="Arial Nova Light" panose="020B0304020202020204" pitchFamily="34" charset="0"/>
                <a:cs typeface="Arial" panose="020B06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13" name="Title 1">
            <a:extLst>
              <a:ext uri="{FF2B5EF4-FFF2-40B4-BE49-F238E27FC236}">
                <a16:creationId xmlns:a16="http://schemas.microsoft.com/office/drawing/2014/main" id="{C7C35614-EA84-438D-8B60-338E860CD846}"/>
              </a:ext>
            </a:extLst>
          </p:cNvPr>
          <p:cNvSpPr>
            <a:spLocks noGrp="1"/>
          </p:cNvSpPr>
          <p:nvPr>
            <p:ph type="title" hasCustomPrompt="1"/>
          </p:nvPr>
        </p:nvSpPr>
        <p:spPr bwMode="gray">
          <a:xfrm>
            <a:off x="838200" y="417599"/>
            <a:ext cx="1055931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5" name="Freeform: Shape 14">
            <a:extLst>
              <a:ext uri="{FF2B5EF4-FFF2-40B4-BE49-F238E27FC236}">
                <a16:creationId xmlns:a16="http://schemas.microsoft.com/office/drawing/2014/main" id="{C141C3BA-6060-4138-8D63-640498D7F6D8}"/>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Date Placeholder 2">
            <a:extLst>
              <a:ext uri="{FF2B5EF4-FFF2-40B4-BE49-F238E27FC236}">
                <a16:creationId xmlns:a16="http://schemas.microsoft.com/office/drawing/2014/main" id="{DDF2AF7B-37BD-4B31-A0C5-C65D2351256A}"/>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17" name="Footer Placeholder 3">
            <a:extLst>
              <a:ext uri="{FF2B5EF4-FFF2-40B4-BE49-F238E27FC236}">
                <a16:creationId xmlns:a16="http://schemas.microsoft.com/office/drawing/2014/main" id="{BA082FA5-BC47-44CB-A321-2040A7BB0B32}"/>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18" name="Slide Number Placeholder 4">
            <a:extLst>
              <a:ext uri="{FF2B5EF4-FFF2-40B4-BE49-F238E27FC236}">
                <a16:creationId xmlns:a16="http://schemas.microsoft.com/office/drawing/2014/main" id="{83C81FDC-0EBB-4DD5-A99A-1B72C36FF36D}"/>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19" name="Picture 18">
            <a:extLst>
              <a:ext uri="{FF2B5EF4-FFF2-40B4-BE49-F238E27FC236}">
                <a16:creationId xmlns:a16="http://schemas.microsoft.com/office/drawing/2014/main" id="{2CD0A0B1-2D9A-458E-A03F-92ED7D565B3D}"/>
              </a:ext>
            </a:extLst>
          </p:cNvPr>
          <p:cNvPicPr>
            <a:picLocks noChangeAspect="1"/>
          </p:cNvPicPr>
          <p:nvPr userDrawn="1"/>
        </p:nvPicPr>
        <p:blipFill>
          <a:blip r:embed="rId3"/>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309530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38" name="PlaceHolder 2"/>
          <p:cNvSpPr>
            <a:spLocks noGrp="1"/>
          </p:cNvSpPr>
          <p:nvPr>
            <p:ph type="body"/>
          </p:nvPr>
        </p:nvSpPr>
        <p:spPr>
          <a:xfrm>
            <a:off x="83808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39" name="PlaceHolder 3"/>
          <p:cNvSpPr>
            <a:spLocks noGrp="1"/>
          </p:cNvSpPr>
          <p:nvPr>
            <p:ph type="body"/>
          </p:nvPr>
        </p:nvSpPr>
        <p:spPr>
          <a:xfrm>
            <a:off x="624672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40" name="PlaceHolder 4"/>
          <p:cNvSpPr>
            <a:spLocks noGrp="1"/>
          </p:cNvSpPr>
          <p:nvPr>
            <p:ph type="body"/>
          </p:nvPr>
        </p:nvSpPr>
        <p:spPr>
          <a:xfrm>
            <a:off x="838080" y="4260600"/>
            <a:ext cx="1055520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42" name="PlaceHolder 2"/>
          <p:cNvSpPr>
            <a:spLocks noGrp="1"/>
          </p:cNvSpPr>
          <p:nvPr>
            <p:ph type="body"/>
          </p:nvPr>
        </p:nvSpPr>
        <p:spPr>
          <a:xfrm>
            <a:off x="838080" y="2493000"/>
            <a:ext cx="105552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43" name="PlaceHolder 3"/>
          <p:cNvSpPr>
            <a:spLocks noGrp="1"/>
          </p:cNvSpPr>
          <p:nvPr>
            <p:ph type="body"/>
          </p:nvPr>
        </p:nvSpPr>
        <p:spPr>
          <a:xfrm>
            <a:off x="838080" y="4260600"/>
            <a:ext cx="1055520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45" name="PlaceHolder 2"/>
          <p:cNvSpPr>
            <a:spLocks noGrp="1"/>
          </p:cNvSpPr>
          <p:nvPr>
            <p:ph type="body"/>
          </p:nvPr>
        </p:nvSpPr>
        <p:spPr>
          <a:xfrm>
            <a:off x="83808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46" name="PlaceHolder 3"/>
          <p:cNvSpPr>
            <a:spLocks noGrp="1"/>
          </p:cNvSpPr>
          <p:nvPr>
            <p:ph type="body"/>
          </p:nvPr>
        </p:nvSpPr>
        <p:spPr>
          <a:xfrm>
            <a:off x="6246720" y="24930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47" name="PlaceHolder 4"/>
          <p:cNvSpPr>
            <a:spLocks noGrp="1"/>
          </p:cNvSpPr>
          <p:nvPr>
            <p:ph type="body"/>
          </p:nvPr>
        </p:nvSpPr>
        <p:spPr>
          <a:xfrm>
            <a:off x="838080" y="42606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48" name="PlaceHolder 5"/>
          <p:cNvSpPr>
            <a:spLocks noGrp="1"/>
          </p:cNvSpPr>
          <p:nvPr>
            <p:ph type="body"/>
          </p:nvPr>
        </p:nvSpPr>
        <p:spPr>
          <a:xfrm>
            <a:off x="6246720" y="4260600"/>
            <a:ext cx="515088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838080" y="417600"/>
            <a:ext cx="7778520" cy="867240"/>
          </a:xfrm>
          <a:prstGeom prst="rect">
            <a:avLst/>
          </a:prstGeom>
        </p:spPr>
        <p:txBody>
          <a:bodyPr lIns="0" tIns="0" rIns="0" bIns="0" anchor="ctr"/>
          <a:lstStyle/>
          <a:p>
            <a:endParaRPr lang="en-US" sz="1800" b="0" strike="noStrike" spc="-1">
              <a:solidFill>
                <a:srgbClr val="1C1C1C"/>
              </a:solidFill>
              <a:latin typeface="Arial"/>
            </a:endParaRPr>
          </a:p>
        </p:txBody>
      </p:sp>
      <p:sp>
        <p:nvSpPr>
          <p:cNvPr id="150" name="PlaceHolder 2"/>
          <p:cNvSpPr>
            <a:spLocks noGrp="1"/>
          </p:cNvSpPr>
          <p:nvPr>
            <p:ph type="body"/>
          </p:nvPr>
        </p:nvSpPr>
        <p:spPr>
          <a:xfrm>
            <a:off x="838080" y="24930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51" name="PlaceHolder 3"/>
          <p:cNvSpPr>
            <a:spLocks noGrp="1"/>
          </p:cNvSpPr>
          <p:nvPr>
            <p:ph type="body"/>
          </p:nvPr>
        </p:nvSpPr>
        <p:spPr>
          <a:xfrm>
            <a:off x="4406760" y="24930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52" name="PlaceHolder 4"/>
          <p:cNvSpPr>
            <a:spLocks noGrp="1"/>
          </p:cNvSpPr>
          <p:nvPr>
            <p:ph type="body"/>
          </p:nvPr>
        </p:nvSpPr>
        <p:spPr>
          <a:xfrm>
            <a:off x="7975440" y="24930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53" name="PlaceHolder 5"/>
          <p:cNvSpPr>
            <a:spLocks noGrp="1"/>
          </p:cNvSpPr>
          <p:nvPr>
            <p:ph type="body"/>
          </p:nvPr>
        </p:nvSpPr>
        <p:spPr>
          <a:xfrm>
            <a:off x="838080" y="42606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54" name="PlaceHolder 6"/>
          <p:cNvSpPr>
            <a:spLocks noGrp="1"/>
          </p:cNvSpPr>
          <p:nvPr>
            <p:ph type="body"/>
          </p:nvPr>
        </p:nvSpPr>
        <p:spPr>
          <a:xfrm>
            <a:off x="4406760" y="42606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
        <p:nvSpPr>
          <p:cNvPr id="155" name="PlaceHolder 7"/>
          <p:cNvSpPr>
            <a:spLocks noGrp="1"/>
          </p:cNvSpPr>
          <p:nvPr>
            <p:ph type="body"/>
          </p:nvPr>
        </p:nvSpPr>
        <p:spPr>
          <a:xfrm>
            <a:off x="7975440" y="4260600"/>
            <a:ext cx="3398400" cy="1613880"/>
          </a:xfrm>
          <a:prstGeom prst="rect">
            <a:avLst/>
          </a:prstGeom>
        </p:spPr>
        <p:txBody>
          <a:bodyPr lIns="0" tIns="0" rIns="0" bIns="0">
            <a:normAutofit/>
          </a:bodyPr>
          <a:lstStyle/>
          <a:p>
            <a:endParaRPr lang="en-US" sz="1800" b="1" strike="noStrike" spc="-1">
              <a:solidFill>
                <a:srgbClr val="1C1C1C"/>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ront cov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785EAC0-A397-46E3-9B50-7AB81518B4FE}"/>
              </a:ext>
            </a:extLst>
          </p:cNvPr>
          <p:cNvSpPr/>
          <p:nvPr userDrawn="1"/>
        </p:nvSpPr>
        <p:spPr bwMode="gray">
          <a:xfrm flipH="1">
            <a:off x="-4" y="0"/>
            <a:ext cx="12192004" cy="6857999"/>
          </a:xfrm>
          <a:prstGeom prst="rect">
            <a:avLst/>
          </a:prstGeom>
          <a:gradFill flip="none" rotWithShape="1">
            <a:gsLst>
              <a:gs pos="0">
                <a:schemeClr val="bg1">
                  <a:alpha val="92000"/>
                </a:schemeClr>
              </a:gs>
              <a:gs pos="100000">
                <a:schemeClr val="bg1">
                  <a:alpha val="0"/>
                </a:schemeClr>
              </a:gs>
              <a:gs pos="30000">
                <a:schemeClr val="bg1">
                  <a:alpha val="85000"/>
                </a:schemeClr>
              </a:gs>
              <a:gs pos="93000">
                <a:schemeClr val="bg1">
                  <a:alpha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45">
            <a:extLst>
              <a:ext uri="{FF2B5EF4-FFF2-40B4-BE49-F238E27FC236}">
                <a16:creationId xmlns:a16="http://schemas.microsoft.com/office/drawing/2014/main" id="{50D06E99-DB2B-4591-83BB-538FFC8F1B0E}"/>
              </a:ext>
            </a:extLst>
          </p:cNvPr>
          <p:cNvSpPr/>
          <p:nvPr userDrawn="1"/>
        </p:nvSpPr>
        <p:spPr bwMode="gray">
          <a:xfrm>
            <a:off x="-7200" y="5692156"/>
            <a:ext cx="12200400" cy="1196235"/>
          </a:xfrm>
          <a:custGeom>
            <a:avLst/>
            <a:gdLst>
              <a:gd name="connsiteX0" fmla="*/ 9840416 w 12192000"/>
              <a:gd name="connsiteY0" fmla="*/ 0 h 1596392"/>
              <a:gd name="connsiteX1" fmla="*/ 10706213 w 12192000"/>
              <a:gd name="connsiteY1" fmla="*/ 460341 h 1596392"/>
              <a:gd name="connsiteX2" fmla="*/ 10781581 w 12192000"/>
              <a:gd name="connsiteY2" fmla="*/ 599196 h 1596392"/>
              <a:gd name="connsiteX3" fmla="*/ 12192000 w 12192000"/>
              <a:gd name="connsiteY3" fmla="*/ 599196 h 1596392"/>
              <a:gd name="connsiteX4" fmla="*/ 12192000 w 12192000"/>
              <a:gd name="connsiteY4" fmla="*/ 1592796 h 1596392"/>
              <a:gd name="connsiteX5" fmla="*/ 10725262 w 12192000"/>
              <a:gd name="connsiteY5" fmla="*/ 1592796 h 1596392"/>
              <a:gd name="connsiteX6" fmla="*/ 10723310 w 12192000"/>
              <a:gd name="connsiteY6" fmla="*/ 1596392 h 1596392"/>
              <a:gd name="connsiteX7" fmla="*/ 8957522 w 12192000"/>
              <a:gd name="connsiteY7" fmla="*/ 1596392 h 1596392"/>
              <a:gd name="connsiteX8" fmla="*/ 8955570 w 12192000"/>
              <a:gd name="connsiteY8" fmla="*/ 1592796 h 1596392"/>
              <a:gd name="connsiteX9" fmla="*/ 0 w 12192000"/>
              <a:gd name="connsiteY9" fmla="*/ 1592796 h 1596392"/>
              <a:gd name="connsiteX10" fmla="*/ 0 w 12192000"/>
              <a:gd name="connsiteY10" fmla="*/ 599196 h 1596392"/>
              <a:gd name="connsiteX11" fmla="*/ 8899251 w 12192000"/>
              <a:gd name="connsiteY11" fmla="*/ 599196 h 1596392"/>
              <a:gd name="connsiteX12" fmla="*/ 8974619 w 12192000"/>
              <a:gd name="connsiteY12" fmla="*/ 460341 h 1596392"/>
              <a:gd name="connsiteX13" fmla="*/ 9840416 w 12192000"/>
              <a:gd name="connsiteY13" fmla="*/ 0 h 159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1596392">
                <a:moveTo>
                  <a:pt x="9840416" y="0"/>
                </a:moveTo>
                <a:cubicBezTo>
                  <a:pt x="10200822" y="0"/>
                  <a:pt x="10518578" y="182605"/>
                  <a:pt x="10706213" y="460341"/>
                </a:cubicBezTo>
                <a:lnTo>
                  <a:pt x="10781581" y="599196"/>
                </a:lnTo>
                <a:lnTo>
                  <a:pt x="12192000" y="599196"/>
                </a:lnTo>
                <a:lnTo>
                  <a:pt x="12192000" y="1592796"/>
                </a:lnTo>
                <a:lnTo>
                  <a:pt x="10725262" y="1592796"/>
                </a:lnTo>
                <a:lnTo>
                  <a:pt x="10723310" y="1596392"/>
                </a:lnTo>
                <a:lnTo>
                  <a:pt x="8957522" y="1596392"/>
                </a:lnTo>
                <a:lnTo>
                  <a:pt x="8955570" y="1592796"/>
                </a:lnTo>
                <a:lnTo>
                  <a:pt x="0" y="1592796"/>
                </a:lnTo>
                <a:lnTo>
                  <a:pt x="0" y="599196"/>
                </a:lnTo>
                <a:lnTo>
                  <a:pt x="8899251" y="599196"/>
                </a:lnTo>
                <a:lnTo>
                  <a:pt x="8974619" y="460341"/>
                </a:lnTo>
                <a:cubicBezTo>
                  <a:pt x="9162254" y="182605"/>
                  <a:pt x="9480010" y="0"/>
                  <a:pt x="9840416"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51291CE8-E5E6-4248-8AB8-6E333369536B}"/>
              </a:ext>
            </a:extLst>
          </p:cNvPr>
          <p:cNvGrpSpPr>
            <a:grpSpLocks noChangeAspect="1"/>
          </p:cNvGrpSpPr>
          <p:nvPr userDrawn="1"/>
        </p:nvGrpSpPr>
        <p:grpSpPr bwMode="gray">
          <a:xfrm>
            <a:off x="9349725" y="5821926"/>
            <a:ext cx="1001437" cy="569657"/>
            <a:chOff x="2379" y="1230"/>
            <a:chExt cx="3421" cy="1946"/>
          </a:xfrm>
          <a:solidFill>
            <a:schemeClr val="accent1"/>
          </a:solidFill>
        </p:grpSpPr>
        <p:sp>
          <p:nvSpPr>
            <p:cNvPr id="9" name="Freeform 5">
              <a:extLst>
                <a:ext uri="{FF2B5EF4-FFF2-40B4-BE49-F238E27FC236}">
                  <a16:creationId xmlns:a16="http://schemas.microsoft.com/office/drawing/2014/main" id="{1EB89070-451F-4484-AEB8-719B9D67FCEB}"/>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4AF32FCC-9F84-4B95-96FB-94E504060800}"/>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EA368615-DC1A-47A0-900F-4372E2B35AAB}"/>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Rectangle 11">
              <a:extLst>
                <a:ext uri="{FF2B5EF4-FFF2-40B4-BE49-F238E27FC236}">
                  <a16:creationId xmlns:a16="http://schemas.microsoft.com/office/drawing/2014/main" id="{308234DD-45A2-4CFA-8B04-6357E6057EC8}"/>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7152F023-5C1E-4A7C-BF85-C2998ADE883B}"/>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21FF9E7D-D4A2-49A4-8631-C35CAEB7A623}"/>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CD0F38B5-C2AC-4499-BC22-EE522B1C8E9D}"/>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9E11B5FD-9CE8-402E-BE95-A265B785E7A8}"/>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8869B1B9-ED30-437F-B0FA-620346A90BF2}"/>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43C615B2-8BB2-4F22-B1F5-AFF58C466F45}"/>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18">
              <a:extLst>
                <a:ext uri="{FF2B5EF4-FFF2-40B4-BE49-F238E27FC236}">
                  <a16:creationId xmlns:a16="http://schemas.microsoft.com/office/drawing/2014/main" id="{E0764AA0-BFAD-4CDC-BFE3-6104ED44C659}"/>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DE0F8C4-E7C7-4BC3-BBE9-39713B1B486C}"/>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364CDB75-4C71-43E1-AB4F-C1960EB5FCEF}"/>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8C3E5427-4831-4113-8E17-5CB81B562362}"/>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3ECD94A4-F367-4D71-B2B0-8D38B4451911}"/>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B7389EEF-5846-44AE-BB0B-E4A286F35A00}"/>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EF41B37B-42E7-4EE2-A541-5EADFA4E5596}"/>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9E2CB0DD-3C6B-4C38-9410-897764443A40}"/>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CA0CB312-6ADC-4B32-9A98-68FCDAA49FB0}"/>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AFCED0AA-B01E-48C4-B265-D52E412AF91E}"/>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8" name="Title 37">
            <a:extLst>
              <a:ext uri="{FF2B5EF4-FFF2-40B4-BE49-F238E27FC236}">
                <a16:creationId xmlns:a16="http://schemas.microsoft.com/office/drawing/2014/main" id="{A5182AA2-75B7-4E72-B12C-CEE9D8CEFB5C}"/>
              </a:ext>
            </a:extLst>
          </p:cNvPr>
          <p:cNvSpPr>
            <a:spLocks noGrp="1"/>
          </p:cNvSpPr>
          <p:nvPr>
            <p:ph type="title" hasCustomPrompt="1"/>
          </p:nvPr>
        </p:nvSpPr>
        <p:spPr bwMode="gray">
          <a:xfrm>
            <a:off x="851675" y="747696"/>
            <a:ext cx="3768351" cy="2111130"/>
          </a:xfrm>
          <a:prstGeom prst="rect">
            <a:avLst/>
          </a:prstGeom>
          <a:noFill/>
        </p:spPr>
        <p:txBody>
          <a:bodyPr wrap="square" lIns="0" tIns="0" rIns="0" bIns="0" anchor="b">
            <a:normAutofit/>
          </a:bodyPr>
          <a:lstStyle>
            <a:lvl1pPr algn="l">
              <a:defRPr sz="2800">
                <a:solidFill>
                  <a:schemeClr val="tx1"/>
                </a:solidFill>
              </a:defRPr>
            </a:lvl1pPr>
          </a:lstStyle>
          <a:p>
            <a:r>
              <a:rPr lang="en-US" dirty="0"/>
              <a:t>Click to add title over 4 lines maximum</a:t>
            </a:r>
            <a:endParaRPr lang="en-GB" dirty="0"/>
          </a:p>
        </p:txBody>
      </p:sp>
      <p:sp>
        <p:nvSpPr>
          <p:cNvPr id="40" name="Text Placeholder 39">
            <a:extLst>
              <a:ext uri="{FF2B5EF4-FFF2-40B4-BE49-F238E27FC236}">
                <a16:creationId xmlns:a16="http://schemas.microsoft.com/office/drawing/2014/main" id="{40916243-3E96-469B-A53D-FA8C2243380F}"/>
              </a:ext>
            </a:extLst>
          </p:cNvPr>
          <p:cNvSpPr>
            <a:spLocks noGrp="1"/>
          </p:cNvSpPr>
          <p:nvPr>
            <p:ph type="body" sz="quarter" idx="13" hasCustomPrompt="1"/>
          </p:nvPr>
        </p:nvSpPr>
        <p:spPr bwMode="gray">
          <a:xfrm>
            <a:off x="851675" y="4111989"/>
            <a:ext cx="3768352" cy="865183"/>
          </a:xfrm>
        </p:spPr>
        <p:txBody>
          <a:bodyPr/>
          <a:lstStyle>
            <a:lvl1pPr algn="l">
              <a:spcBef>
                <a:spcPts val="0"/>
              </a:spcBef>
              <a:spcAft>
                <a:spcPts val="0"/>
              </a:spcAft>
              <a:defRPr sz="1600" b="1">
                <a:solidFill>
                  <a:schemeClr val="tx1"/>
                </a:solidFill>
                <a:latin typeface="Arial" panose="020B0604020202020204" pitchFamily="34" charset="0"/>
              </a:defRPr>
            </a:lvl1pPr>
            <a:lvl2pPr algn="l">
              <a:spcBef>
                <a:spcPts val="200"/>
              </a:spcBef>
              <a:spcAft>
                <a:spcPts val="200"/>
              </a:spcAft>
              <a:defRPr sz="1200">
                <a:solidFill>
                  <a:schemeClr val="tx1"/>
                </a:solidFill>
              </a:defRPr>
            </a:lvl2pPr>
            <a:lvl3pPr marL="0" indent="0">
              <a:buNone/>
              <a:defRPr>
                <a:solidFill>
                  <a:srgbClr val="FF0000"/>
                </a:solidFill>
              </a:defRPr>
            </a:lvl3pPr>
            <a:lvl4pPr>
              <a:defRPr>
                <a:solidFill>
                  <a:srgbClr val="FF0000"/>
                </a:solidFill>
              </a:defRPr>
            </a:lvl4pPr>
            <a:lvl5pPr>
              <a:defRPr>
                <a:solidFill>
                  <a:srgbClr val="FF0000"/>
                </a:solidFill>
              </a:defRPr>
            </a:lvl5pPr>
          </a:lstStyle>
          <a:p>
            <a:pPr lvl="0"/>
            <a:r>
              <a:rPr lang="en-US" dirty="0"/>
              <a:t>Click to add presenters name</a:t>
            </a:r>
          </a:p>
          <a:p>
            <a:pPr lvl="1"/>
            <a:r>
              <a:rPr lang="en-US" dirty="0"/>
              <a:t>Second level</a:t>
            </a:r>
          </a:p>
        </p:txBody>
      </p:sp>
      <p:sp>
        <p:nvSpPr>
          <p:cNvPr id="31" name="TextBox 30">
            <a:extLst>
              <a:ext uri="{FF2B5EF4-FFF2-40B4-BE49-F238E27FC236}">
                <a16:creationId xmlns:a16="http://schemas.microsoft.com/office/drawing/2014/main" id="{53071386-BC7E-40BB-A4B4-B6459402EA88}"/>
              </a:ext>
            </a:extLst>
          </p:cNvPr>
          <p:cNvSpPr txBox="1"/>
          <p:nvPr userDrawn="1"/>
        </p:nvSpPr>
        <p:spPr bwMode="gray">
          <a:xfrm>
            <a:off x="8276294" y="6505599"/>
            <a:ext cx="3148298" cy="307777"/>
          </a:xfrm>
          <a:prstGeom prst="rect">
            <a:avLst/>
          </a:prstGeom>
          <a:noFill/>
        </p:spPr>
        <p:txBody>
          <a:bodyPr wrap="none" lIns="0" tIns="0" rIns="0" bIns="0" rtlCol="0">
            <a:spAutoFit/>
          </a:bodyPr>
          <a:lstStyle/>
          <a:p>
            <a:pPr algn="ctr"/>
            <a:r>
              <a:rPr lang="en-GB" sz="1100" b="1" dirty="0">
                <a:solidFill>
                  <a:schemeClr val="tx2"/>
                </a:solidFill>
              </a:rPr>
              <a:t>World Class </a:t>
            </a:r>
            <a:r>
              <a:rPr lang="en-GB" sz="1100" b="1" dirty="0">
                <a:solidFill>
                  <a:schemeClr val="bg2"/>
                </a:solidFill>
              </a:rPr>
              <a:t>Payment</a:t>
            </a:r>
            <a:r>
              <a:rPr lang="en-GB" sz="1100" b="1" dirty="0">
                <a:solidFill>
                  <a:schemeClr val="bg1"/>
                </a:solidFill>
              </a:rPr>
              <a:t> </a:t>
            </a:r>
            <a:r>
              <a:rPr lang="en-GB" sz="1100" b="1" dirty="0">
                <a:solidFill>
                  <a:schemeClr val="tx2"/>
                </a:solidFill>
              </a:rPr>
              <a:t>and</a:t>
            </a:r>
            <a:r>
              <a:rPr lang="en-GB" sz="1100" b="1" dirty="0">
                <a:solidFill>
                  <a:schemeClr val="bg1"/>
                </a:solidFill>
              </a:rPr>
              <a:t> </a:t>
            </a:r>
            <a:r>
              <a:rPr lang="en-GB" sz="1100" b="1" dirty="0">
                <a:solidFill>
                  <a:schemeClr val="bg2"/>
                </a:solidFill>
              </a:rPr>
              <a:t>Enterprise Solutions</a:t>
            </a:r>
          </a:p>
          <a:p>
            <a:pPr algn="ctr"/>
            <a:r>
              <a:rPr lang="en-GB" sz="900" dirty="0">
                <a:solidFill>
                  <a:schemeClr val="tx2"/>
                </a:solidFill>
              </a:rPr>
              <a:t>for the global financial sector </a:t>
            </a:r>
          </a:p>
        </p:txBody>
      </p:sp>
      <p:grpSp>
        <p:nvGrpSpPr>
          <p:cNvPr id="36" name="Group 35">
            <a:extLst>
              <a:ext uri="{FF2B5EF4-FFF2-40B4-BE49-F238E27FC236}">
                <a16:creationId xmlns:a16="http://schemas.microsoft.com/office/drawing/2014/main" id="{EE280A9B-1052-4245-B230-4683A40709D4}"/>
              </a:ext>
            </a:extLst>
          </p:cNvPr>
          <p:cNvGrpSpPr/>
          <p:nvPr userDrawn="1"/>
        </p:nvGrpSpPr>
        <p:grpSpPr bwMode="gray">
          <a:xfrm>
            <a:off x="-2309043" y="139436"/>
            <a:ext cx="1521741" cy="2214240"/>
            <a:chOff x="287523" y="320055"/>
            <a:chExt cx="1521741" cy="2214240"/>
          </a:xfrm>
        </p:grpSpPr>
        <p:sp>
          <p:nvSpPr>
            <p:cNvPr id="37" name="TextBox 36">
              <a:extLst>
                <a:ext uri="{FF2B5EF4-FFF2-40B4-BE49-F238E27FC236}">
                  <a16:creationId xmlns:a16="http://schemas.microsoft.com/office/drawing/2014/main" id="{1CA58631-38ED-4A71-96A2-340AF043893C}"/>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39" name="Group 38">
              <a:extLst>
                <a:ext uri="{FF2B5EF4-FFF2-40B4-BE49-F238E27FC236}">
                  <a16:creationId xmlns:a16="http://schemas.microsoft.com/office/drawing/2014/main" id="{9FAC63F0-5CE3-4760-8C57-67EAF093853A}"/>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43" name="Oval 9">
                <a:extLst>
                  <a:ext uri="{FF2B5EF4-FFF2-40B4-BE49-F238E27FC236}">
                    <a16:creationId xmlns:a16="http://schemas.microsoft.com/office/drawing/2014/main" id="{3F7DDC76-98B7-4CAE-9E00-3E77CE860EE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0">
                <a:extLst>
                  <a:ext uri="{FF2B5EF4-FFF2-40B4-BE49-F238E27FC236}">
                    <a16:creationId xmlns:a16="http://schemas.microsoft.com/office/drawing/2014/main" id="{75A48FF6-54BD-4576-B0A6-84ABDC71AF32}"/>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1" name="Donut 24">
              <a:extLst>
                <a:ext uri="{FF2B5EF4-FFF2-40B4-BE49-F238E27FC236}">
                  <a16:creationId xmlns:a16="http://schemas.microsoft.com/office/drawing/2014/main" id="{8D0C4959-95F7-4CC7-918A-0A94AAAC7FD4}"/>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Freeform 5">
              <a:extLst>
                <a:ext uri="{FF2B5EF4-FFF2-40B4-BE49-F238E27FC236}">
                  <a16:creationId xmlns:a16="http://schemas.microsoft.com/office/drawing/2014/main" id="{D828B176-DEB7-4509-BC6A-79394D9FA905}"/>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7" name="Text Placeholder 39">
            <a:extLst>
              <a:ext uri="{FF2B5EF4-FFF2-40B4-BE49-F238E27FC236}">
                <a16:creationId xmlns:a16="http://schemas.microsoft.com/office/drawing/2014/main" id="{CEC070CD-7AFC-43C0-B66E-CCCE9D74BC35}"/>
              </a:ext>
            </a:extLst>
          </p:cNvPr>
          <p:cNvSpPr>
            <a:spLocks noGrp="1"/>
          </p:cNvSpPr>
          <p:nvPr>
            <p:ph type="body" sz="quarter" idx="14" hasCustomPrompt="1"/>
          </p:nvPr>
        </p:nvSpPr>
        <p:spPr bwMode="gray">
          <a:xfrm>
            <a:off x="851675" y="3068960"/>
            <a:ext cx="3768352" cy="659963"/>
          </a:xfrm>
        </p:spPr>
        <p:txBody>
          <a:bodyPr>
            <a:normAutofit/>
          </a:bodyPr>
          <a:lstStyle>
            <a:lvl1pPr algn="l">
              <a:spcBef>
                <a:spcPts val="200"/>
              </a:spcBef>
              <a:spcAft>
                <a:spcPts val="200"/>
              </a:spcAft>
              <a:defRPr sz="1600" b="1">
                <a:solidFill>
                  <a:srgbClr val="FA8C00"/>
                </a:solidFill>
                <a:latin typeface="Arial" panose="020B0604020202020204" pitchFamily="34" charset="0"/>
              </a:defRPr>
            </a:lvl1pPr>
            <a:lvl2pPr algn="l">
              <a:spcBef>
                <a:spcPts val="200"/>
              </a:spcBef>
              <a:spcAft>
                <a:spcPts val="200"/>
              </a:spcAft>
              <a:defRPr sz="1400">
                <a:solidFill>
                  <a:srgbClr val="FF0000"/>
                </a:solidFill>
              </a:defRPr>
            </a:lvl2pPr>
            <a:lvl3pPr marL="0" indent="0">
              <a:buNone/>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p:txBody>
      </p:sp>
    </p:spTree>
    <p:extLst>
      <p:ext uri="{BB962C8B-B14F-4D97-AF65-F5344CB8AC3E}">
        <p14:creationId xmlns:p14="http://schemas.microsoft.com/office/powerpoint/2010/main" val="285947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D0138D2-C0B6-458B-A1F8-AE7F8D8668F7}"/>
              </a:ext>
            </a:extLst>
          </p:cNvPr>
          <p:cNvSpPr/>
          <p:nvPr userDrawn="1"/>
        </p:nvSpPr>
        <p:spPr bwMode="gray">
          <a:xfrm>
            <a:off x="0" y="0"/>
            <a:ext cx="12192000" cy="6880302"/>
          </a:xfrm>
          <a:prstGeom prst="rect">
            <a:avLst/>
          </a:prstGeom>
          <a:gradFill flip="none" rotWithShape="1">
            <a:gsLst>
              <a:gs pos="0">
                <a:schemeClr val="bg1">
                  <a:alpha val="19000"/>
                </a:schemeClr>
              </a:gs>
              <a:gs pos="50000">
                <a:schemeClr val="bg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1"/>
            <a:ext cx="7779600" cy="398848"/>
          </a:xfrm>
        </p:spPr>
        <p:txBody>
          <a:bodyPr rIns="0" anchor="t">
            <a:normAutofit/>
          </a:bodyPr>
          <a:lstStyle>
            <a:lvl1pPr>
              <a:defRPr sz="2800">
                <a:solidFill>
                  <a:schemeClr val="tx1"/>
                </a:solidFill>
              </a:defRPr>
            </a:lvl1pPr>
          </a:lstStyle>
          <a:p>
            <a:r>
              <a:rPr lang="en-US" dirty="0"/>
              <a:t>Agenda</a:t>
            </a:r>
            <a:endParaRPr lang="en-GB" dirty="0"/>
          </a:p>
        </p:txBody>
      </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3" name="Group 52">
            <a:extLst>
              <a:ext uri="{FF2B5EF4-FFF2-40B4-BE49-F238E27FC236}">
                <a16:creationId xmlns:a16="http://schemas.microsoft.com/office/drawing/2014/main" id="{A0DB2221-C529-4FC2-B177-23CBC8CF5180}"/>
              </a:ext>
            </a:extLst>
          </p:cNvPr>
          <p:cNvGrpSpPr>
            <a:grpSpLocks noChangeAspect="1"/>
          </p:cNvGrpSpPr>
          <p:nvPr userDrawn="1"/>
        </p:nvGrpSpPr>
        <p:grpSpPr bwMode="gray">
          <a:xfrm>
            <a:off x="10699272" y="6274269"/>
            <a:ext cx="694556" cy="395091"/>
            <a:chOff x="2379" y="1230"/>
            <a:chExt cx="3421" cy="1946"/>
          </a:xfrm>
          <a:solidFill>
            <a:schemeClr val="accent1"/>
          </a:solidFill>
        </p:grpSpPr>
        <p:sp>
          <p:nvSpPr>
            <p:cNvPr id="68" name="Freeform 5">
              <a:extLst>
                <a:ext uri="{FF2B5EF4-FFF2-40B4-BE49-F238E27FC236}">
                  <a16:creationId xmlns:a16="http://schemas.microsoft.com/office/drawing/2014/main" id="{CA9B93C6-86DE-4446-90AA-C3A5D6EF4AA1}"/>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6">
              <a:extLst>
                <a:ext uri="{FF2B5EF4-FFF2-40B4-BE49-F238E27FC236}">
                  <a16:creationId xmlns:a16="http://schemas.microsoft.com/office/drawing/2014/main" id="{57F5FE2B-2DF7-4DFC-B8C2-05A3E09C80BE}"/>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7">
              <a:extLst>
                <a:ext uri="{FF2B5EF4-FFF2-40B4-BE49-F238E27FC236}">
                  <a16:creationId xmlns:a16="http://schemas.microsoft.com/office/drawing/2014/main" id="{7770AA69-4AA6-4ED7-99ED-10CC9891EC6A}"/>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a:extLst>
                <a:ext uri="{FF2B5EF4-FFF2-40B4-BE49-F238E27FC236}">
                  <a16:creationId xmlns:a16="http://schemas.microsoft.com/office/drawing/2014/main" id="{E2999513-9F33-4C3F-BAD5-3C1E6CCC2B34}"/>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9">
              <a:extLst>
                <a:ext uri="{FF2B5EF4-FFF2-40B4-BE49-F238E27FC236}">
                  <a16:creationId xmlns:a16="http://schemas.microsoft.com/office/drawing/2014/main" id="{BE5EFE95-46CA-4C36-801C-709006E01F24}"/>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0">
              <a:extLst>
                <a:ext uri="{FF2B5EF4-FFF2-40B4-BE49-F238E27FC236}">
                  <a16:creationId xmlns:a16="http://schemas.microsoft.com/office/drawing/2014/main" id="{CDB1597D-BCAE-4CE8-B3AF-31C0B6FB5A85}"/>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11">
              <a:extLst>
                <a:ext uri="{FF2B5EF4-FFF2-40B4-BE49-F238E27FC236}">
                  <a16:creationId xmlns:a16="http://schemas.microsoft.com/office/drawing/2014/main" id="{70A32FE0-AD33-45E4-A0BD-95066AD73E1E}"/>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2">
              <a:extLst>
                <a:ext uri="{FF2B5EF4-FFF2-40B4-BE49-F238E27FC236}">
                  <a16:creationId xmlns:a16="http://schemas.microsoft.com/office/drawing/2014/main" id="{5192AA0F-95B8-4E26-89ED-32F0CF687B85}"/>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3">
              <a:extLst>
                <a:ext uri="{FF2B5EF4-FFF2-40B4-BE49-F238E27FC236}">
                  <a16:creationId xmlns:a16="http://schemas.microsoft.com/office/drawing/2014/main" id="{FBD0A27D-1542-4903-9B6B-715A0CFDEAAE}"/>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4">
              <a:extLst>
                <a:ext uri="{FF2B5EF4-FFF2-40B4-BE49-F238E27FC236}">
                  <a16:creationId xmlns:a16="http://schemas.microsoft.com/office/drawing/2014/main" id="{B6A9D8E4-4440-40D9-B6C7-FFAB5959CB98}"/>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Rectangle 77">
              <a:extLst>
                <a:ext uri="{FF2B5EF4-FFF2-40B4-BE49-F238E27FC236}">
                  <a16:creationId xmlns:a16="http://schemas.microsoft.com/office/drawing/2014/main" id="{EA0CAB82-DB34-40AC-9346-1FD2B89F4253}"/>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16">
              <a:extLst>
                <a:ext uri="{FF2B5EF4-FFF2-40B4-BE49-F238E27FC236}">
                  <a16:creationId xmlns:a16="http://schemas.microsoft.com/office/drawing/2014/main" id="{C0074AE6-467B-4816-96EA-5BEBC99AAAAD}"/>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7">
              <a:extLst>
                <a:ext uri="{FF2B5EF4-FFF2-40B4-BE49-F238E27FC236}">
                  <a16:creationId xmlns:a16="http://schemas.microsoft.com/office/drawing/2014/main" id="{AC702A83-6B10-4EDD-A23E-35F7F8813D1E}"/>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8">
              <a:extLst>
                <a:ext uri="{FF2B5EF4-FFF2-40B4-BE49-F238E27FC236}">
                  <a16:creationId xmlns:a16="http://schemas.microsoft.com/office/drawing/2014/main" id="{BB628409-4596-47DF-956C-3CA90D540EC3}"/>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9">
              <a:extLst>
                <a:ext uri="{FF2B5EF4-FFF2-40B4-BE49-F238E27FC236}">
                  <a16:creationId xmlns:a16="http://schemas.microsoft.com/office/drawing/2014/main" id="{D1C307DF-5D46-4D1F-92E5-85798637D99E}"/>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0">
              <a:extLst>
                <a:ext uri="{FF2B5EF4-FFF2-40B4-BE49-F238E27FC236}">
                  <a16:creationId xmlns:a16="http://schemas.microsoft.com/office/drawing/2014/main" id="{35F6167E-CA68-4303-8B50-E00A3A150C99}"/>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1">
              <a:extLst>
                <a:ext uri="{FF2B5EF4-FFF2-40B4-BE49-F238E27FC236}">
                  <a16:creationId xmlns:a16="http://schemas.microsoft.com/office/drawing/2014/main" id="{B055518B-3C5A-430F-9F37-47A80C0DD650}"/>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2">
              <a:extLst>
                <a:ext uri="{FF2B5EF4-FFF2-40B4-BE49-F238E27FC236}">
                  <a16:creationId xmlns:a16="http://schemas.microsoft.com/office/drawing/2014/main" id="{8C64FD13-3D2E-44AD-85C4-D2BF5D11C8D7}"/>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3">
              <a:extLst>
                <a:ext uri="{FF2B5EF4-FFF2-40B4-BE49-F238E27FC236}">
                  <a16:creationId xmlns:a16="http://schemas.microsoft.com/office/drawing/2014/main" id="{B6C5CA67-5CE8-46D7-B6C0-863F49174A20}"/>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4">
              <a:extLst>
                <a:ext uri="{FF2B5EF4-FFF2-40B4-BE49-F238E27FC236}">
                  <a16:creationId xmlns:a16="http://schemas.microsoft.com/office/drawing/2014/main" id="{0DCDA716-A426-48AA-9EA0-FE59C7DB45FA}"/>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3400" y="843174"/>
            <a:ext cx="7779600"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r>
              <a:rPr lang="en-GB" dirty="0"/>
              <a:t>This is your subtitle and goes here and here and here and here and here and here and here and here and here and here and here</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88" name="Text Placeholder 7">
            <a:extLst>
              <a:ext uri="{FF2B5EF4-FFF2-40B4-BE49-F238E27FC236}">
                <a16:creationId xmlns:a16="http://schemas.microsoft.com/office/drawing/2014/main" id="{D53EF264-99F9-4AB5-ADFC-81E35A0B5369}"/>
              </a:ext>
            </a:extLst>
          </p:cNvPr>
          <p:cNvSpPr>
            <a:spLocks noGrp="1" noChangeAspect="1"/>
          </p:cNvSpPr>
          <p:nvPr>
            <p:ph type="body" sz="quarter" idx="23" hasCustomPrompt="1"/>
          </p:nvPr>
        </p:nvSpPr>
        <p:spPr bwMode="gray">
          <a:xfrm>
            <a:off x="828404" y="1844824"/>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89" name="Text Placeholder 9">
            <a:extLst>
              <a:ext uri="{FF2B5EF4-FFF2-40B4-BE49-F238E27FC236}">
                <a16:creationId xmlns:a16="http://schemas.microsoft.com/office/drawing/2014/main" id="{8360F702-7800-4F5A-9590-5814C66C3147}"/>
              </a:ext>
            </a:extLst>
          </p:cNvPr>
          <p:cNvSpPr>
            <a:spLocks noGrp="1"/>
          </p:cNvSpPr>
          <p:nvPr>
            <p:ph type="body" sz="quarter" idx="24" hasCustomPrompt="1"/>
          </p:nvPr>
        </p:nvSpPr>
        <p:spPr bwMode="gray">
          <a:xfrm>
            <a:off x="1379574" y="1898824"/>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98" name="Text Placeholder 7">
            <a:extLst>
              <a:ext uri="{FF2B5EF4-FFF2-40B4-BE49-F238E27FC236}">
                <a16:creationId xmlns:a16="http://schemas.microsoft.com/office/drawing/2014/main" id="{57B46DC5-E6D8-4B99-ABCB-F69A7DF5F0A5}"/>
              </a:ext>
            </a:extLst>
          </p:cNvPr>
          <p:cNvSpPr>
            <a:spLocks noGrp="1" noChangeAspect="1"/>
          </p:cNvSpPr>
          <p:nvPr>
            <p:ph type="body" sz="quarter" idx="25" hasCustomPrompt="1"/>
          </p:nvPr>
        </p:nvSpPr>
        <p:spPr bwMode="gray">
          <a:xfrm>
            <a:off x="828404" y="2317814"/>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99" name="Text Placeholder 9">
            <a:extLst>
              <a:ext uri="{FF2B5EF4-FFF2-40B4-BE49-F238E27FC236}">
                <a16:creationId xmlns:a16="http://schemas.microsoft.com/office/drawing/2014/main" id="{3A268666-0C30-4531-9CB1-5CCE6E9ACECC}"/>
              </a:ext>
            </a:extLst>
          </p:cNvPr>
          <p:cNvSpPr>
            <a:spLocks noGrp="1"/>
          </p:cNvSpPr>
          <p:nvPr>
            <p:ph type="body" sz="quarter" idx="26" hasCustomPrompt="1"/>
          </p:nvPr>
        </p:nvSpPr>
        <p:spPr bwMode="gray">
          <a:xfrm>
            <a:off x="1379574" y="2371814"/>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100" name="Text Placeholder 7">
            <a:extLst>
              <a:ext uri="{FF2B5EF4-FFF2-40B4-BE49-F238E27FC236}">
                <a16:creationId xmlns:a16="http://schemas.microsoft.com/office/drawing/2014/main" id="{7D338CF2-1B08-4F80-9091-E6AFE0F9C0C5}"/>
              </a:ext>
            </a:extLst>
          </p:cNvPr>
          <p:cNvSpPr>
            <a:spLocks noGrp="1" noChangeAspect="1"/>
          </p:cNvSpPr>
          <p:nvPr>
            <p:ph type="body" sz="quarter" idx="27" hasCustomPrompt="1"/>
          </p:nvPr>
        </p:nvSpPr>
        <p:spPr bwMode="gray">
          <a:xfrm>
            <a:off x="828404" y="2790804"/>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101" name="Text Placeholder 9">
            <a:extLst>
              <a:ext uri="{FF2B5EF4-FFF2-40B4-BE49-F238E27FC236}">
                <a16:creationId xmlns:a16="http://schemas.microsoft.com/office/drawing/2014/main" id="{8DD76C07-F780-48AA-9546-F60965E6D25C}"/>
              </a:ext>
            </a:extLst>
          </p:cNvPr>
          <p:cNvSpPr>
            <a:spLocks noGrp="1"/>
          </p:cNvSpPr>
          <p:nvPr>
            <p:ph type="body" sz="quarter" idx="28" hasCustomPrompt="1"/>
          </p:nvPr>
        </p:nvSpPr>
        <p:spPr bwMode="gray">
          <a:xfrm>
            <a:off x="1379574" y="2844804"/>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102" name="Text Placeholder 7">
            <a:extLst>
              <a:ext uri="{FF2B5EF4-FFF2-40B4-BE49-F238E27FC236}">
                <a16:creationId xmlns:a16="http://schemas.microsoft.com/office/drawing/2014/main" id="{24371763-3E32-4C18-B733-323A8EFD8700}"/>
              </a:ext>
            </a:extLst>
          </p:cNvPr>
          <p:cNvSpPr>
            <a:spLocks noGrp="1" noChangeAspect="1"/>
          </p:cNvSpPr>
          <p:nvPr>
            <p:ph type="body" sz="quarter" idx="29" hasCustomPrompt="1"/>
          </p:nvPr>
        </p:nvSpPr>
        <p:spPr bwMode="gray">
          <a:xfrm>
            <a:off x="828404" y="3263794"/>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103" name="Text Placeholder 9">
            <a:extLst>
              <a:ext uri="{FF2B5EF4-FFF2-40B4-BE49-F238E27FC236}">
                <a16:creationId xmlns:a16="http://schemas.microsoft.com/office/drawing/2014/main" id="{00C97ECE-0050-4A9F-BCCB-EF2727209A85}"/>
              </a:ext>
            </a:extLst>
          </p:cNvPr>
          <p:cNvSpPr>
            <a:spLocks noGrp="1"/>
          </p:cNvSpPr>
          <p:nvPr>
            <p:ph type="body" sz="quarter" idx="30" hasCustomPrompt="1"/>
          </p:nvPr>
        </p:nvSpPr>
        <p:spPr bwMode="gray">
          <a:xfrm>
            <a:off x="1379574" y="3317794"/>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104" name="Text Placeholder 7">
            <a:extLst>
              <a:ext uri="{FF2B5EF4-FFF2-40B4-BE49-F238E27FC236}">
                <a16:creationId xmlns:a16="http://schemas.microsoft.com/office/drawing/2014/main" id="{D31100F3-0A3B-431E-ABDE-F28330A66640}"/>
              </a:ext>
            </a:extLst>
          </p:cNvPr>
          <p:cNvSpPr>
            <a:spLocks noGrp="1" noChangeAspect="1"/>
          </p:cNvSpPr>
          <p:nvPr>
            <p:ph type="body" sz="quarter" idx="31" hasCustomPrompt="1"/>
          </p:nvPr>
        </p:nvSpPr>
        <p:spPr bwMode="gray">
          <a:xfrm>
            <a:off x="828404" y="3736784"/>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105" name="Text Placeholder 9">
            <a:extLst>
              <a:ext uri="{FF2B5EF4-FFF2-40B4-BE49-F238E27FC236}">
                <a16:creationId xmlns:a16="http://schemas.microsoft.com/office/drawing/2014/main" id="{4D298487-20D2-4176-8701-B8505FBDACDD}"/>
              </a:ext>
            </a:extLst>
          </p:cNvPr>
          <p:cNvSpPr>
            <a:spLocks noGrp="1"/>
          </p:cNvSpPr>
          <p:nvPr>
            <p:ph type="body" sz="quarter" idx="32" hasCustomPrompt="1"/>
          </p:nvPr>
        </p:nvSpPr>
        <p:spPr bwMode="gray">
          <a:xfrm>
            <a:off x="1379574" y="3790784"/>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106" name="Text Placeholder 7">
            <a:extLst>
              <a:ext uri="{FF2B5EF4-FFF2-40B4-BE49-F238E27FC236}">
                <a16:creationId xmlns:a16="http://schemas.microsoft.com/office/drawing/2014/main" id="{CFE250D5-CAFB-4EED-91A3-CB84AA14CFDD}"/>
              </a:ext>
            </a:extLst>
          </p:cNvPr>
          <p:cNvSpPr>
            <a:spLocks noGrp="1" noChangeAspect="1"/>
          </p:cNvSpPr>
          <p:nvPr>
            <p:ph type="body" sz="quarter" idx="33" hasCustomPrompt="1"/>
          </p:nvPr>
        </p:nvSpPr>
        <p:spPr bwMode="gray">
          <a:xfrm>
            <a:off x="828404" y="4209774"/>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107" name="Text Placeholder 9">
            <a:extLst>
              <a:ext uri="{FF2B5EF4-FFF2-40B4-BE49-F238E27FC236}">
                <a16:creationId xmlns:a16="http://schemas.microsoft.com/office/drawing/2014/main" id="{F5E31270-FC41-4390-8A58-F39EEDA7F648}"/>
              </a:ext>
            </a:extLst>
          </p:cNvPr>
          <p:cNvSpPr>
            <a:spLocks noGrp="1"/>
          </p:cNvSpPr>
          <p:nvPr>
            <p:ph type="body" sz="quarter" idx="34" hasCustomPrompt="1"/>
          </p:nvPr>
        </p:nvSpPr>
        <p:spPr bwMode="gray">
          <a:xfrm>
            <a:off x="1379574" y="4263774"/>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108" name="Text Placeholder 7">
            <a:extLst>
              <a:ext uri="{FF2B5EF4-FFF2-40B4-BE49-F238E27FC236}">
                <a16:creationId xmlns:a16="http://schemas.microsoft.com/office/drawing/2014/main" id="{2A7B8730-3731-4ED1-957F-E0863AC22A28}"/>
              </a:ext>
            </a:extLst>
          </p:cNvPr>
          <p:cNvSpPr>
            <a:spLocks noGrp="1" noChangeAspect="1"/>
          </p:cNvSpPr>
          <p:nvPr>
            <p:ph type="body" sz="quarter" idx="35" hasCustomPrompt="1"/>
          </p:nvPr>
        </p:nvSpPr>
        <p:spPr bwMode="gray">
          <a:xfrm>
            <a:off x="828404" y="4682764"/>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109" name="Text Placeholder 9">
            <a:extLst>
              <a:ext uri="{FF2B5EF4-FFF2-40B4-BE49-F238E27FC236}">
                <a16:creationId xmlns:a16="http://schemas.microsoft.com/office/drawing/2014/main" id="{0BB8C405-1FC1-4C90-B2F5-3068DC734B43}"/>
              </a:ext>
            </a:extLst>
          </p:cNvPr>
          <p:cNvSpPr>
            <a:spLocks noGrp="1"/>
          </p:cNvSpPr>
          <p:nvPr>
            <p:ph type="body" sz="quarter" idx="36" hasCustomPrompt="1"/>
          </p:nvPr>
        </p:nvSpPr>
        <p:spPr bwMode="gray">
          <a:xfrm>
            <a:off x="1379574" y="4736764"/>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110" name="Text Placeholder 7">
            <a:extLst>
              <a:ext uri="{FF2B5EF4-FFF2-40B4-BE49-F238E27FC236}">
                <a16:creationId xmlns:a16="http://schemas.microsoft.com/office/drawing/2014/main" id="{A26A65CC-289E-4951-AE48-5D4DCA68D2A5}"/>
              </a:ext>
            </a:extLst>
          </p:cNvPr>
          <p:cNvSpPr>
            <a:spLocks noGrp="1" noChangeAspect="1"/>
          </p:cNvSpPr>
          <p:nvPr>
            <p:ph type="body" sz="quarter" idx="37" hasCustomPrompt="1"/>
          </p:nvPr>
        </p:nvSpPr>
        <p:spPr bwMode="gray">
          <a:xfrm>
            <a:off x="828404" y="5155756"/>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111" name="Text Placeholder 9">
            <a:extLst>
              <a:ext uri="{FF2B5EF4-FFF2-40B4-BE49-F238E27FC236}">
                <a16:creationId xmlns:a16="http://schemas.microsoft.com/office/drawing/2014/main" id="{B83B8D94-49F7-4A50-A3DB-63FA48EF81A1}"/>
              </a:ext>
            </a:extLst>
          </p:cNvPr>
          <p:cNvSpPr>
            <a:spLocks noGrp="1"/>
          </p:cNvSpPr>
          <p:nvPr>
            <p:ph type="body" sz="quarter" idx="38" hasCustomPrompt="1"/>
          </p:nvPr>
        </p:nvSpPr>
        <p:spPr bwMode="gray">
          <a:xfrm>
            <a:off x="1379574" y="5209756"/>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54" name="Text Placeholder 7">
            <a:extLst>
              <a:ext uri="{FF2B5EF4-FFF2-40B4-BE49-F238E27FC236}">
                <a16:creationId xmlns:a16="http://schemas.microsoft.com/office/drawing/2014/main" id="{137F6549-65C1-42CF-A326-AD9336EC90E9}"/>
              </a:ext>
            </a:extLst>
          </p:cNvPr>
          <p:cNvSpPr>
            <a:spLocks noGrp="1" noChangeAspect="1"/>
          </p:cNvSpPr>
          <p:nvPr>
            <p:ph type="body" sz="quarter" idx="39" hasCustomPrompt="1"/>
          </p:nvPr>
        </p:nvSpPr>
        <p:spPr bwMode="gray">
          <a:xfrm>
            <a:off x="828404" y="5640385"/>
            <a:ext cx="361225" cy="360000"/>
          </a:xfrm>
          <a:prstGeom prst="rect">
            <a:avLst/>
          </a:prstGeom>
          <a:noFill/>
        </p:spPr>
        <p:txBody>
          <a:bodyPr anchor="ctr"/>
          <a:lstStyle>
            <a:lvl1pPr algn="ctr">
              <a:defRPr sz="1600" b="0">
                <a:solidFill>
                  <a:schemeClr val="tx1"/>
                </a:solidFill>
              </a:defRPr>
            </a:lvl1pPr>
          </a:lstStyle>
          <a:p>
            <a:pPr lvl="0"/>
            <a:r>
              <a:rPr lang="en-US" dirty="0"/>
              <a:t>#</a:t>
            </a:r>
            <a:endParaRPr lang="en-GB" dirty="0"/>
          </a:p>
        </p:txBody>
      </p:sp>
      <p:sp>
        <p:nvSpPr>
          <p:cNvPr id="55" name="Text Placeholder 9">
            <a:extLst>
              <a:ext uri="{FF2B5EF4-FFF2-40B4-BE49-F238E27FC236}">
                <a16:creationId xmlns:a16="http://schemas.microsoft.com/office/drawing/2014/main" id="{E2C2FB65-65B5-4034-915C-CEA51E77CD8D}"/>
              </a:ext>
            </a:extLst>
          </p:cNvPr>
          <p:cNvSpPr>
            <a:spLocks noGrp="1"/>
          </p:cNvSpPr>
          <p:nvPr>
            <p:ph type="body" sz="quarter" idx="40" hasCustomPrompt="1"/>
          </p:nvPr>
        </p:nvSpPr>
        <p:spPr bwMode="gray">
          <a:xfrm>
            <a:off x="1379574" y="5694385"/>
            <a:ext cx="10014254" cy="252000"/>
          </a:xfrm>
        </p:spPr>
        <p:txBody>
          <a:bodyPr/>
          <a:lstStyle>
            <a:lvl1pPr>
              <a:spcBef>
                <a:spcPts val="0"/>
              </a:spcBef>
              <a:spcAft>
                <a:spcPts val="0"/>
              </a:spcAf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Agenda item</a:t>
            </a:r>
          </a:p>
        </p:txBody>
      </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dirty="0"/>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dirty="0"/>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dirty="0"/>
          </a:p>
        </p:txBody>
      </p:sp>
    </p:spTree>
    <p:extLst>
      <p:ext uri="{BB962C8B-B14F-4D97-AF65-F5344CB8AC3E}">
        <p14:creationId xmlns:p14="http://schemas.microsoft.com/office/powerpoint/2010/main" val="369781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1 placeholder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80B80DE0-9BD4-4344-B23A-36FABCAB511F}"/>
              </a:ext>
            </a:extLst>
          </p:cNvPr>
          <p:cNvSpPr/>
          <p:nvPr userDrawn="1"/>
        </p:nvSpPr>
        <p:spPr bwMode="gray">
          <a:xfrm>
            <a:off x="0" y="0"/>
            <a:ext cx="12192000" cy="6852918"/>
          </a:xfrm>
          <a:prstGeom prst="rect">
            <a:avLst/>
          </a:prstGeom>
          <a:gradFill flip="none" rotWithShape="1">
            <a:gsLst>
              <a:gs pos="0">
                <a:schemeClr val="bg1">
                  <a:alpha val="25000"/>
                </a:schemeClr>
              </a:gs>
              <a:gs pos="39000">
                <a:schemeClr val="bg1">
                  <a:alpha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7779600" cy="399600"/>
          </a:xfrm>
        </p:spPr>
        <p:txBody>
          <a:bodyPr rIns="0" anchor="t">
            <a:normAutofit/>
          </a:bodyPr>
          <a:lstStyle>
            <a:lvl1pPr>
              <a:defRPr sz="2800">
                <a:solidFill>
                  <a:schemeClr val="tx1"/>
                </a:solidFill>
              </a:defRPr>
            </a:lvl1pPr>
          </a:lstStyle>
          <a:p>
            <a:r>
              <a:rPr lang="en-US" dirty="0"/>
              <a:t>Click to add title</a:t>
            </a: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10559318" cy="4032250"/>
          </a:xfrm>
        </p:spPr>
        <p:txBody>
          <a:bodyPr/>
          <a:lstStyle>
            <a:lvl1pPr>
              <a:defRPr sz="1600" b="1">
                <a:solidFill>
                  <a:schemeClr val="tx1"/>
                </a:solidFill>
              </a:defRPr>
            </a:lvl1pPr>
            <a:lvl2pPr>
              <a:defRPr>
                <a:solidFill>
                  <a:schemeClr val="tx1"/>
                </a:solidFill>
              </a:defRPr>
            </a:lvl2pPr>
            <a:lvl3pPr>
              <a:buClr>
                <a:schemeClr val="tx1"/>
              </a:buClr>
              <a:defRPr>
                <a:solidFill>
                  <a:schemeClr val="tx1"/>
                </a:solidFill>
              </a:defRPr>
            </a:lvl3pPr>
            <a:lvl4pPr>
              <a:defRPr>
                <a:solidFill>
                  <a:schemeClr val="tx1"/>
                </a:solidFill>
              </a:defRPr>
            </a:lvl4pPr>
            <a:lvl5pPr>
              <a:defRPr>
                <a:solidFill>
                  <a:srgbClr val="FA8C00"/>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3" name="Group 52">
            <a:extLst>
              <a:ext uri="{FF2B5EF4-FFF2-40B4-BE49-F238E27FC236}">
                <a16:creationId xmlns:a16="http://schemas.microsoft.com/office/drawing/2014/main" id="{A0DB2221-C529-4FC2-B177-23CBC8CF5180}"/>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68" name="Freeform 5">
              <a:extLst>
                <a:ext uri="{FF2B5EF4-FFF2-40B4-BE49-F238E27FC236}">
                  <a16:creationId xmlns:a16="http://schemas.microsoft.com/office/drawing/2014/main" id="{CA9B93C6-86DE-4446-90AA-C3A5D6EF4AA1}"/>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6">
              <a:extLst>
                <a:ext uri="{FF2B5EF4-FFF2-40B4-BE49-F238E27FC236}">
                  <a16:creationId xmlns:a16="http://schemas.microsoft.com/office/drawing/2014/main" id="{57F5FE2B-2DF7-4DFC-B8C2-05A3E09C80BE}"/>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7">
              <a:extLst>
                <a:ext uri="{FF2B5EF4-FFF2-40B4-BE49-F238E27FC236}">
                  <a16:creationId xmlns:a16="http://schemas.microsoft.com/office/drawing/2014/main" id="{7770AA69-4AA6-4ED7-99ED-10CC9891EC6A}"/>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a:extLst>
                <a:ext uri="{FF2B5EF4-FFF2-40B4-BE49-F238E27FC236}">
                  <a16:creationId xmlns:a16="http://schemas.microsoft.com/office/drawing/2014/main" id="{E2999513-9F33-4C3F-BAD5-3C1E6CCC2B34}"/>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9">
              <a:extLst>
                <a:ext uri="{FF2B5EF4-FFF2-40B4-BE49-F238E27FC236}">
                  <a16:creationId xmlns:a16="http://schemas.microsoft.com/office/drawing/2014/main" id="{BE5EFE95-46CA-4C36-801C-709006E01F24}"/>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0">
              <a:extLst>
                <a:ext uri="{FF2B5EF4-FFF2-40B4-BE49-F238E27FC236}">
                  <a16:creationId xmlns:a16="http://schemas.microsoft.com/office/drawing/2014/main" id="{CDB1597D-BCAE-4CE8-B3AF-31C0B6FB5A85}"/>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11">
              <a:extLst>
                <a:ext uri="{FF2B5EF4-FFF2-40B4-BE49-F238E27FC236}">
                  <a16:creationId xmlns:a16="http://schemas.microsoft.com/office/drawing/2014/main" id="{70A32FE0-AD33-45E4-A0BD-95066AD73E1E}"/>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2">
              <a:extLst>
                <a:ext uri="{FF2B5EF4-FFF2-40B4-BE49-F238E27FC236}">
                  <a16:creationId xmlns:a16="http://schemas.microsoft.com/office/drawing/2014/main" id="{5192AA0F-95B8-4E26-89ED-32F0CF687B85}"/>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3">
              <a:extLst>
                <a:ext uri="{FF2B5EF4-FFF2-40B4-BE49-F238E27FC236}">
                  <a16:creationId xmlns:a16="http://schemas.microsoft.com/office/drawing/2014/main" id="{FBD0A27D-1542-4903-9B6B-715A0CFDEAAE}"/>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4">
              <a:extLst>
                <a:ext uri="{FF2B5EF4-FFF2-40B4-BE49-F238E27FC236}">
                  <a16:creationId xmlns:a16="http://schemas.microsoft.com/office/drawing/2014/main" id="{B6A9D8E4-4440-40D9-B6C7-FFAB5959CB98}"/>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Rectangle 77">
              <a:extLst>
                <a:ext uri="{FF2B5EF4-FFF2-40B4-BE49-F238E27FC236}">
                  <a16:creationId xmlns:a16="http://schemas.microsoft.com/office/drawing/2014/main" id="{EA0CAB82-DB34-40AC-9346-1FD2B89F4253}"/>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16">
              <a:extLst>
                <a:ext uri="{FF2B5EF4-FFF2-40B4-BE49-F238E27FC236}">
                  <a16:creationId xmlns:a16="http://schemas.microsoft.com/office/drawing/2014/main" id="{C0074AE6-467B-4816-96EA-5BEBC99AAAAD}"/>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7">
              <a:extLst>
                <a:ext uri="{FF2B5EF4-FFF2-40B4-BE49-F238E27FC236}">
                  <a16:creationId xmlns:a16="http://schemas.microsoft.com/office/drawing/2014/main" id="{AC702A83-6B10-4EDD-A23E-35F7F8813D1E}"/>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8">
              <a:extLst>
                <a:ext uri="{FF2B5EF4-FFF2-40B4-BE49-F238E27FC236}">
                  <a16:creationId xmlns:a16="http://schemas.microsoft.com/office/drawing/2014/main" id="{BB628409-4596-47DF-956C-3CA90D540EC3}"/>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9">
              <a:extLst>
                <a:ext uri="{FF2B5EF4-FFF2-40B4-BE49-F238E27FC236}">
                  <a16:creationId xmlns:a16="http://schemas.microsoft.com/office/drawing/2014/main" id="{D1C307DF-5D46-4D1F-92E5-85798637D99E}"/>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0">
              <a:extLst>
                <a:ext uri="{FF2B5EF4-FFF2-40B4-BE49-F238E27FC236}">
                  <a16:creationId xmlns:a16="http://schemas.microsoft.com/office/drawing/2014/main" id="{35F6167E-CA68-4303-8B50-E00A3A150C99}"/>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1">
              <a:extLst>
                <a:ext uri="{FF2B5EF4-FFF2-40B4-BE49-F238E27FC236}">
                  <a16:creationId xmlns:a16="http://schemas.microsoft.com/office/drawing/2014/main" id="{B055518B-3C5A-430F-9F37-47A80C0DD650}"/>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2">
              <a:extLst>
                <a:ext uri="{FF2B5EF4-FFF2-40B4-BE49-F238E27FC236}">
                  <a16:creationId xmlns:a16="http://schemas.microsoft.com/office/drawing/2014/main" id="{8C64FD13-3D2E-44AD-85C4-D2BF5D11C8D7}"/>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3">
              <a:extLst>
                <a:ext uri="{FF2B5EF4-FFF2-40B4-BE49-F238E27FC236}">
                  <a16:creationId xmlns:a16="http://schemas.microsoft.com/office/drawing/2014/main" id="{B6C5CA67-5CE8-46D7-B6C0-863F49174A20}"/>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4">
              <a:extLst>
                <a:ext uri="{FF2B5EF4-FFF2-40B4-BE49-F238E27FC236}">
                  <a16:creationId xmlns:a16="http://schemas.microsoft.com/office/drawing/2014/main" id="{0DCDA716-A426-48AA-9EA0-FE59C7DB45FA}"/>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7779600" cy="728208"/>
          </a:xfrm>
        </p:spPr>
        <p:txBody>
          <a:bodyPr rIns="0"/>
          <a:lstStyle>
            <a:lvl1pPr>
              <a:spcBef>
                <a:spcPts val="0"/>
              </a:spcBef>
              <a:spcAft>
                <a:spcPts val="0"/>
              </a:spcAft>
              <a:defRPr sz="1800" b="0">
                <a:solidFill>
                  <a:srgbClr val="FA8C00"/>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2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dirty="0"/>
          </a:p>
        </p:txBody>
      </p:sp>
    </p:spTree>
    <p:extLst>
      <p:ext uri="{BB962C8B-B14F-4D97-AF65-F5344CB8AC3E}">
        <p14:creationId xmlns:p14="http://schemas.microsoft.com/office/powerpoint/2010/main" val="231832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80B80DE0-9BD4-4344-B23A-36FABCAB511F}"/>
              </a:ext>
            </a:extLst>
          </p:cNvPr>
          <p:cNvSpPr/>
          <p:nvPr userDrawn="1"/>
        </p:nvSpPr>
        <p:spPr bwMode="gray">
          <a:xfrm>
            <a:off x="0" y="0"/>
            <a:ext cx="12192000" cy="6888922"/>
          </a:xfrm>
          <a:prstGeom prst="rect">
            <a:avLst/>
          </a:prstGeom>
          <a:gradFill flip="none" rotWithShape="1">
            <a:gsLst>
              <a:gs pos="0">
                <a:schemeClr val="bg1">
                  <a:alpha val="25000"/>
                </a:schemeClr>
              </a:gs>
              <a:gs pos="40000">
                <a:schemeClr val="bg1">
                  <a:alpha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7779600" cy="399600"/>
          </a:xfrm>
        </p:spPr>
        <p:txBody>
          <a:bodyPr rIns="0" anchor="t">
            <a:normAutofit/>
          </a:bodyPr>
          <a:lstStyle>
            <a:lvl1pPr>
              <a:defRPr sz="2800">
                <a:solidFill>
                  <a:schemeClr val="tx1"/>
                </a:solidFill>
              </a:defRPr>
            </a:lvl1pPr>
          </a:lstStyle>
          <a:p>
            <a:r>
              <a:rPr lang="en-US" dirty="0"/>
              <a:t>Click to add title</a:t>
            </a: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10559318" cy="4032250"/>
          </a:xfrm>
        </p:spPr>
        <p:txBody>
          <a:bodyPr/>
          <a:lstStyle>
            <a:lvl1pPr marL="270000" indent="-270000">
              <a:spcBef>
                <a:spcPts val="200"/>
              </a:spcBef>
              <a:spcAft>
                <a:spcPts val="200"/>
              </a:spcAft>
              <a:buFont typeface="Arial" panose="020B0604020202020204" pitchFamily="34" charset="0"/>
              <a:buChar char="•"/>
              <a:defRPr sz="1600" b="0">
                <a:solidFill>
                  <a:schemeClr val="tx1"/>
                </a:solidFill>
              </a:defRPr>
            </a:lvl1pPr>
            <a:lvl2pPr marL="540000" indent="-270000">
              <a:lnSpc>
                <a:spcPct val="90000"/>
              </a:lnSpc>
              <a:spcBef>
                <a:spcPts val="200"/>
              </a:spcBef>
              <a:spcAft>
                <a:spcPts val="200"/>
              </a:spcAft>
              <a:buClr>
                <a:schemeClr val="tx2"/>
              </a:buClr>
              <a:buFont typeface="Arial" panose="020B0604020202020204" pitchFamily="34" charset="0"/>
              <a:buChar char="•"/>
              <a:defRPr sz="1400">
                <a:solidFill>
                  <a:schemeClr val="tx1"/>
                </a:solidFill>
              </a:defRPr>
            </a:lvl2pPr>
            <a:lvl3pPr marL="900000" indent="-285750">
              <a:buClr>
                <a:schemeClr val="tx2"/>
              </a:buClr>
              <a:buFont typeface="Arial" panose="020B0604020202020204" pitchFamily="34" charset="0"/>
              <a:buChar char="•"/>
              <a:defRPr sz="1400">
                <a:solidFill>
                  <a:schemeClr val="tx1"/>
                </a:solidFill>
              </a:defRPr>
            </a:lvl3pPr>
            <a:lvl4pPr marL="0" indent="0">
              <a:buNone/>
              <a:defRPr>
                <a:solidFill>
                  <a:srgbClr val="FF0000"/>
                </a:solidFill>
              </a:defRPr>
            </a:lvl4pPr>
            <a:lvl5pPr>
              <a:defRPr>
                <a:solidFill>
                  <a:srgbClr val="FF0000"/>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3" name="Group 52">
            <a:extLst>
              <a:ext uri="{FF2B5EF4-FFF2-40B4-BE49-F238E27FC236}">
                <a16:creationId xmlns:a16="http://schemas.microsoft.com/office/drawing/2014/main" id="{A0DB2221-C529-4FC2-B177-23CBC8CF5180}"/>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68" name="Freeform 5">
              <a:extLst>
                <a:ext uri="{FF2B5EF4-FFF2-40B4-BE49-F238E27FC236}">
                  <a16:creationId xmlns:a16="http://schemas.microsoft.com/office/drawing/2014/main" id="{CA9B93C6-86DE-4446-90AA-C3A5D6EF4AA1}"/>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6">
              <a:extLst>
                <a:ext uri="{FF2B5EF4-FFF2-40B4-BE49-F238E27FC236}">
                  <a16:creationId xmlns:a16="http://schemas.microsoft.com/office/drawing/2014/main" id="{57F5FE2B-2DF7-4DFC-B8C2-05A3E09C80BE}"/>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7">
              <a:extLst>
                <a:ext uri="{FF2B5EF4-FFF2-40B4-BE49-F238E27FC236}">
                  <a16:creationId xmlns:a16="http://schemas.microsoft.com/office/drawing/2014/main" id="{7770AA69-4AA6-4ED7-99ED-10CC9891EC6A}"/>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a:extLst>
                <a:ext uri="{FF2B5EF4-FFF2-40B4-BE49-F238E27FC236}">
                  <a16:creationId xmlns:a16="http://schemas.microsoft.com/office/drawing/2014/main" id="{E2999513-9F33-4C3F-BAD5-3C1E6CCC2B34}"/>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9">
              <a:extLst>
                <a:ext uri="{FF2B5EF4-FFF2-40B4-BE49-F238E27FC236}">
                  <a16:creationId xmlns:a16="http://schemas.microsoft.com/office/drawing/2014/main" id="{BE5EFE95-46CA-4C36-801C-709006E01F24}"/>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0">
              <a:extLst>
                <a:ext uri="{FF2B5EF4-FFF2-40B4-BE49-F238E27FC236}">
                  <a16:creationId xmlns:a16="http://schemas.microsoft.com/office/drawing/2014/main" id="{CDB1597D-BCAE-4CE8-B3AF-31C0B6FB5A85}"/>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11">
              <a:extLst>
                <a:ext uri="{FF2B5EF4-FFF2-40B4-BE49-F238E27FC236}">
                  <a16:creationId xmlns:a16="http://schemas.microsoft.com/office/drawing/2014/main" id="{70A32FE0-AD33-45E4-A0BD-95066AD73E1E}"/>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2">
              <a:extLst>
                <a:ext uri="{FF2B5EF4-FFF2-40B4-BE49-F238E27FC236}">
                  <a16:creationId xmlns:a16="http://schemas.microsoft.com/office/drawing/2014/main" id="{5192AA0F-95B8-4E26-89ED-32F0CF687B85}"/>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3">
              <a:extLst>
                <a:ext uri="{FF2B5EF4-FFF2-40B4-BE49-F238E27FC236}">
                  <a16:creationId xmlns:a16="http://schemas.microsoft.com/office/drawing/2014/main" id="{FBD0A27D-1542-4903-9B6B-715A0CFDEAAE}"/>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4">
              <a:extLst>
                <a:ext uri="{FF2B5EF4-FFF2-40B4-BE49-F238E27FC236}">
                  <a16:creationId xmlns:a16="http://schemas.microsoft.com/office/drawing/2014/main" id="{B6A9D8E4-4440-40D9-B6C7-FFAB5959CB98}"/>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Rectangle 77">
              <a:extLst>
                <a:ext uri="{FF2B5EF4-FFF2-40B4-BE49-F238E27FC236}">
                  <a16:creationId xmlns:a16="http://schemas.microsoft.com/office/drawing/2014/main" id="{EA0CAB82-DB34-40AC-9346-1FD2B89F4253}"/>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16">
              <a:extLst>
                <a:ext uri="{FF2B5EF4-FFF2-40B4-BE49-F238E27FC236}">
                  <a16:creationId xmlns:a16="http://schemas.microsoft.com/office/drawing/2014/main" id="{C0074AE6-467B-4816-96EA-5BEBC99AAAAD}"/>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7">
              <a:extLst>
                <a:ext uri="{FF2B5EF4-FFF2-40B4-BE49-F238E27FC236}">
                  <a16:creationId xmlns:a16="http://schemas.microsoft.com/office/drawing/2014/main" id="{AC702A83-6B10-4EDD-A23E-35F7F8813D1E}"/>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8">
              <a:extLst>
                <a:ext uri="{FF2B5EF4-FFF2-40B4-BE49-F238E27FC236}">
                  <a16:creationId xmlns:a16="http://schemas.microsoft.com/office/drawing/2014/main" id="{BB628409-4596-47DF-956C-3CA90D540EC3}"/>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9">
              <a:extLst>
                <a:ext uri="{FF2B5EF4-FFF2-40B4-BE49-F238E27FC236}">
                  <a16:creationId xmlns:a16="http://schemas.microsoft.com/office/drawing/2014/main" id="{D1C307DF-5D46-4D1F-92E5-85798637D99E}"/>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0">
              <a:extLst>
                <a:ext uri="{FF2B5EF4-FFF2-40B4-BE49-F238E27FC236}">
                  <a16:creationId xmlns:a16="http://schemas.microsoft.com/office/drawing/2014/main" id="{35F6167E-CA68-4303-8B50-E00A3A150C99}"/>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1">
              <a:extLst>
                <a:ext uri="{FF2B5EF4-FFF2-40B4-BE49-F238E27FC236}">
                  <a16:creationId xmlns:a16="http://schemas.microsoft.com/office/drawing/2014/main" id="{B055518B-3C5A-430F-9F37-47A80C0DD650}"/>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2">
              <a:extLst>
                <a:ext uri="{FF2B5EF4-FFF2-40B4-BE49-F238E27FC236}">
                  <a16:creationId xmlns:a16="http://schemas.microsoft.com/office/drawing/2014/main" id="{8C64FD13-3D2E-44AD-85C4-D2BF5D11C8D7}"/>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3">
              <a:extLst>
                <a:ext uri="{FF2B5EF4-FFF2-40B4-BE49-F238E27FC236}">
                  <a16:creationId xmlns:a16="http://schemas.microsoft.com/office/drawing/2014/main" id="{B6C5CA67-5CE8-46D7-B6C0-863F49174A20}"/>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4">
              <a:extLst>
                <a:ext uri="{FF2B5EF4-FFF2-40B4-BE49-F238E27FC236}">
                  <a16:creationId xmlns:a16="http://schemas.microsoft.com/office/drawing/2014/main" id="{0DCDA716-A426-48AA-9EA0-FE59C7DB45FA}"/>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7779600" cy="728208"/>
          </a:xfrm>
        </p:spPr>
        <p:txBody>
          <a:bodyPr rIns="0"/>
          <a:lstStyle>
            <a:lvl1pPr>
              <a:spcBef>
                <a:spcPts val="0"/>
              </a:spcBef>
              <a:spcAft>
                <a:spcPts val="0"/>
              </a:spcAft>
              <a:defRPr sz="1800" b="0">
                <a:solidFill>
                  <a:srgbClr val="FA8C00"/>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2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dirty="0"/>
          </a:p>
        </p:txBody>
      </p:sp>
    </p:spTree>
    <p:extLst>
      <p:ext uri="{BB962C8B-B14F-4D97-AF65-F5344CB8AC3E}">
        <p14:creationId xmlns:p14="http://schemas.microsoft.com/office/powerpoint/2010/main" val="15987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1 placeholder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0C088D8-2541-4AB7-9FB7-BBBEACF69211}"/>
              </a:ext>
            </a:extLst>
          </p:cNvPr>
          <p:cNvSpPr/>
          <p:nvPr userDrawn="1"/>
        </p:nvSpPr>
        <p:spPr bwMode="gray">
          <a:xfrm>
            <a:off x="0" y="0"/>
            <a:ext cx="12192000" cy="6880302"/>
          </a:xfrm>
          <a:prstGeom prst="rect">
            <a:avLst/>
          </a:prstGeom>
          <a:gradFill flip="none" rotWithShape="1">
            <a:gsLst>
              <a:gs pos="0">
                <a:schemeClr val="bg1">
                  <a:alpha val="70000"/>
                </a:schemeClr>
              </a:gs>
              <a:gs pos="32000">
                <a:schemeClr val="bg1">
                  <a:alpha val="75000"/>
                </a:schemeClr>
              </a:gs>
              <a:gs pos="50000">
                <a:schemeClr val="bg1">
                  <a:alpha val="9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7778886" cy="399600"/>
          </a:xfrm>
        </p:spPr>
        <p:txBody>
          <a:bodyPr rIns="0" anchor="t">
            <a:normAutofit/>
          </a:bodyPr>
          <a:lstStyle>
            <a:lvl1pPr>
              <a:defRPr sz="2800">
                <a:solidFill>
                  <a:schemeClr val="tx1"/>
                </a:solidFill>
              </a:defRPr>
            </a:lvl1pPr>
          </a:lstStyle>
          <a:p>
            <a:r>
              <a:rPr lang="en-US" dirty="0"/>
              <a:t>Click to add title</a:t>
            </a: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10555628" cy="4032250"/>
          </a:xfrm>
        </p:spPr>
        <p:txBody>
          <a:bodyPr/>
          <a:lstStyle>
            <a:lvl1pPr>
              <a:defRPr sz="1600" b="1">
                <a:solidFill>
                  <a:schemeClr val="tx1"/>
                </a:solidFill>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accent1"/>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9" name="Group 88">
            <a:extLst>
              <a:ext uri="{FF2B5EF4-FFF2-40B4-BE49-F238E27FC236}">
                <a16:creationId xmlns:a16="http://schemas.microsoft.com/office/drawing/2014/main" id="{2FFF558C-9BAA-4A33-9C93-FE4BBDBE5A2F}"/>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97" name="Freeform 5">
              <a:extLst>
                <a:ext uri="{FF2B5EF4-FFF2-40B4-BE49-F238E27FC236}">
                  <a16:creationId xmlns:a16="http://schemas.microsoft.com/office/drawing/2014/main" id="{812B94C1-E20A-4C23-A049-1CBA6FCD5B3A}"/>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1F7FBEDB-60E2-4FB6-8B88-5B9B38CF893F}"/>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562C1A40-3956-4816-B125-5522D4AD244F}"/>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Rectangle 99">
              <a:extLst>
                <a:ext uri="{FF2B5EF4-FFF2-40B4-BE49-F238E27FC236}">
                  <a16:creationId xmlns:a16="http://schemas.microsoft.com/office/drawing/2014/main" id="{15B0C11F-292C-4457-9A2F-B719195865E9}"/>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5EA43072-5E3B-41A5-B2D6-6BCC17771B72}"/>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53B274B1-4A54-4611-A26E-B6F77AFB9E01}"/>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FF995258-6B09-4300-8765-96FE21CFECD4}"/>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63FFDE57-F69E-48F9-B123-A095DC354569}"/>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3">
              <a:extLst>
                <a:ext uri="{FF2B5EF4-FFF2-40B4-BE49-F238E27FC236}">
                  <a16:creationId xmlns:a16="http://schemas.microsoft.com/office/drawing/2014/main" id="{613F0D71-5D9B-4AF9-AEB4-8C205114E088}"/>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4">
              <a:extLst>
                <a:ext uri="{FF2B5EF4-FFF2-40B4-BE49-F238E27FC236}">
                  <a16:creationId xmlns:a16="http://schemas.microsoft.com/office/drawing/2014/main" id="{E867B9CF-EB09-410F-85E0-63C1DB022866}"/>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Rectangle 106">
              <a:extLst>
                <a:ext uri="{FF2B5EF4-FFF2-40B4-BE49-F238E27FC236}">
                  <a16:creationId xmlns:a16="http://schemas.microsoft.com/office/drawing/2014/main" id="{F22AE4F0-9F5B-4CA7-AF26-8A5C842665CC}"/>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6">
              <a:extLst>
                <a:ext uri="{FF2B5EF4-FFF2-40B4-BE49-F238E27FC236}">
                  <a16:creationId xmlns:a16="http://schemas.microsoft.com/office/drawing/2014/main" id="{ED3C1CD6-3000-446B-869F-F5CD415BA861}"/>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7">
              <a:extLst>
                <a:ext uri="{FF2B5EF4-FFF2-40B4-BE49-F238E27FC236}">
                  <a16:creationId xmlns:a16="http://schemas.microsoft.com/office/drawing/2014/main" id="{4B47D9E0-777C-41F4-97ED-70B35A135CB9}"/>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8">
              <a:extLst>
                <a:ext uri="{FF2B5EF4-FFF2-40B4-BE49-F238E27FC236}">
                  <a16:creationId xmlns:a16="http://schemas.microsoft.com/office/drawing/2014/main" id="{769541A0-1275-468D-8856-C97C0B6C1D83}"/>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9">
              <a:extLst>
                <a:ext uri="{FF2B5EF4-FFF2-40B4-BE49-F238E27FC236}">
                  <a16:creationId xmlns:a16="http://schemas.microsoft.com/office/drawing/2014/main" id="{E59059BE-8105-45E5-A706-359ECEE49AD0}"/>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20">
              <a:extLst>
                <a:ext uri="{FF2B5EF4-FFF2-40B4-BE49-F238E27FC236}">
                  <a16:creationId xmlns:a16="http://schemas.microsoft.com/office/drawing/2014/main" id="{C90D1B58-F3C2-48F2-900A-7C3F2719FBE3}"/>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1">
              <a:extLst>
                <a:ext uri="{FF2B5EF4-FFF2-40B4-BE49-F238E27FC236}">
                  <a16:creationId xmlns:a16="http://schemas.microsoft.com/office/drawing/2014/main" id="{B140CDB9-CD23-46B1-A9A9-C2A49709D19C}"/>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2">
              <a:extLst>
                <a:ext uri="{FF2B5EF4-FFF2-40B4-BE49-F238E27FC236}">
                  <a16:creationId xmlns:a16="http://schemas.microsoft.com/office/drawing/2014/main" id="{A57ECEB3-A4FD-4455-A1A6-12D7CF6D03EA}"/>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23">
              <a:extLst>
                <a:ext uri="{FF2B5EF4-FFF2-40B4-BE49-F238E27FC236}">
                  <a16:creationId xmlns:a16="http://schemas.microsoft.com/office/drawing/2014/main" id="{5C79DFED-A35C-478D-82C6-08BC9E68CC7C}"/>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24">
              <a:extLst>
                <a:ext uri="{FF2B5EF4-FFF2-40B4-BE49-F238E27FC236}">
                  <a16:creationId xmlns:a16="http://schemas.microsoft.com/office/drawing/2014/main" id="{5B6C14B4-5774-46A4-BAC4-AC22A7473B70}"/>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Tree>
    <p:extLst>
      <p:ext uri="{BB962C8B-B14F-4D97-AF65-F5344CB8AC3E}">
        <p14:creationId xmlns:p14="http://schemas.microsoft.com/office/powerpoint/2010/main" val="230953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ubtitle only #1 (for use with graph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0C088D8-2541-4AB7-9FB7-BBBEACF69211}"/>
              </a:ext>
            </a:extLst>
          </p:cNvPr>
          <p:cNvSpPr/>
          <p:nvPr userDrawn="1"/>
        </p:nvSpPr>
        <p:spPr bwMode="gray">
          <a:xfrm>
            <a:off x="0" y="0"/>
            <a:ext cx="12196800" cy="6858000"/>
          </a:xfrm>
          <a:prstGeom prst="rect">
            <a:avLst/>
          </a:prstGeom>
          <a:gradFill flip="none" rotWithShape="1">
            <a:gsLst>
              <a:gs pos="0">
                <a:schemeClr val="bg1">
                  <a:alpha val="30000"/>
                </a:schemeClr>
              </a:gs>
              <a:gs pos="54000">
                <a:schemeClr val="bg1">
                  <a:alpha val="9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599"/>
            <a:ext cx="7778886" cy="399600"/>
          </a:xfrm>
        </p:spPr>
        <p:txBody>
          <a:bodyPr rIns="0" anchor="t">
            <a:normAutofit/>
          </a:bodyPr>
          <a:lstStyle>
            <a:lvl1pPr>
              <a:defRPr sz="2800">
                <a:solidFill>
                  <a:schemeClr val="tx1"/>
                </a:solidFill>
              </a:defRPr>
            </a:lvl1pPr>
          </a:lstStyle>
          <a:p>
            <a:r>
              <a:rPr lang="en-GB" dirty="0"/>
              <a:t>Click to add title</a:t>
            </a:r>
          </a:p>
        </p:txBody>
      </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0" y="6102708"/>
            <a:ext cx="121968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r>
              <a:rPr lang="en-GB" dirty="0"/>
              <a:t>This is your subtitle and goes here over three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9" name="Group 88">
            <a:extLst>
              <a:ext uri="{FF2B5EF4-FFF2-40B4-BE49-F238E27FC236}">
                <a16:creationId xmlns:a16="http://schemas.microsoft.com/office/drawing/2014/main" id="{58D60216-0072-46D2-9FC2-2ADDD7DBFD09}"/>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102" name="Freeform 5">
              <a:extLst>
                <a:ext uri="{FF2B5EF4-FFF2-40B4-BE49-F238E27FC236}">
                  <a16:creationId xmlns:a16="http://schemas.microsoft.com/office/drawing/2014/main" id="{B228B11E-57F0-4A19-A84B-3D524F9C4125}"/>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6">
              <a:extLst>
                <a:ext uri="{FF2B5EF4-FFF2-40B4-BE49-F238E27FC236}">
                  <a16:creationId xmlns:a16="http://schemas.microsoft.com/office/drawing/2014/main" id="{0ACEAD7B-27CC-4E06-BC39-5DDDC17446DC}"/>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7">
              <a:extLst>
                <a:ext uri="{FF2B5EF4-FFF2-40B4-BE49-F238E27FC236}">
                  <a16:creationId xmlns:a16="http://schemas.microsoft.com/office/drawing/2014/main" id="{10608F8E-905C-445A-BDD6-92FEA1EFB7AC}"/>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Rectangle 104">
              <a:extLst>
                <a:ext uri="{FF2B5EF4-FFF2-40B4-BE49-F238E27FC236}">
                  <a16:creationId xmlns:a16="http://schemas.microsoft.com/office/drawing/2014/main" id="{080DA474-E9EC-456B-AA3F-672D1D52DEB5}"/>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9">
              <a:extLst>
                <a:ext uri="{FF2B5EF4-FFF2-40B4-BE49-F238E27FC236}">
                  <a16:creationId xmlns:a16="http://schemas.microsoft.com/office/drawing/2014/main" id="{71DB17FB-95A3-43AF-8AA6-FFDB53F205BC}"/>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0">
              <a:extLst>
                <a:ext uri="{FF2B5EF4-FFF2-40B4-BE49-F238E27FC236}">
                  <a16:creationId xmlns:a16="http://schemas.microsoft.com/office/drawing/2014/main" id="{9C03C2BA-15AC-4FC6-8E36-940595688DD4}"/>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1">
              <a:extLst>
                <a:ext uri="{FF2B5EF4-FFF2-40B4-BE49-F238E27FC236}">
                  <a16:creationId xmlns:a16="http://schemas.microsoft.com/office/drawing/2014/main" id="{BB1E342C-5F79-4A7B-86B3-EA20A1B46D15}"/>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2">
              <a:extLst>
                <a:ext uri="{FF2B5EF4-FFF2-40B4-BE49-F238E27FC236}">
                  <a16:creationId xmlns:a16="http://schemas.microsoft.com/office/drawing/2014/main" id="{F265A09C-BFE6-4135-BE4C-D38037BD5F90}"/>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3">
              <a:extLst>
                <a:ext uri="{FF2B5EF4-FFF2-40B4-BE49-F238E27FC236}">
                  <a16:creationId xmlns:a16="http://schemas.microsoft.com/office/drawing/2014/main" id="{C66604EC-C7B1-41E7-99E0-EA48793CC160}"/>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4">
              <a:extLst>
                <a:ext uri="{FF2B5EF4-FFF2-40B4-BE49-F238E27FC236}">
                  <a16:creationId xmlns:a16="http://schemas.microsoft.com/office/drawing/2014/main" id="{54AB0C24-5A2F-4315-B40A-1AEFB92678B8}"/>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Rectangle 126">
              <a:extLst>
                <a:ext uri="{FF2B5EF4-FFF2-40B4-BE49-F238E27FC236}">
                  <a16:creationId xmlns:a16="http://schemas.microsoft.com/office/drawing/2014/main" id="{F0FD20D5-DC28-427E-9277-39BF68BAA51F}"/>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6">
              <a:extLst>
                <a:ext uri="{FF2B5EF4-FFF2-40B4-BE49-F238E27FC236}">
                  <a16:creationId xmlns:a16="http://schemas.microsoft.com/office/drawing/2014/main" id="{DAC3E442-EED9-428A-9A1F-0C4872959A56}"/>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7">
              <a:extLst>
                <a:ext uri="{FF2B5EF4-FFF2-40B4-BE49-F238E27FC236}">
                  <a16:creationId xmlns:a16="http://schemas.microsoft.com/office/drawing/2014/main" id="{0539C98C-8842-4890-849F-2A572FEF8E5D}"/>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8">
              <a:extLst>
                <a:ext uri="{FF2B5EF4-FFF2-40B4-BE49-F238E27FC236}">
                  <a16:creationId xmlns:a16="http://schemas.microsoft.com/office/drawing/2014/main" id="{E326245C-C3ED-4CD5-8B05-28770BE8118A}"/>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9">
              <a:extLst>
                <a:ext uri="{FF2B5EF4-FFF2-40B4-BE49-F238E27FC236}">
                  <a16:creationId xmlns:a16="http://schemas.microsoft.com/office/drawing/2014/main" id="{85C6A000-FF75-4D73-99CA-F9EE9C473E36}"/>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20">
              <a:extLst>
                <a:ext uri="{FF2B5EF4-FFF2-40B4-BE49-F238E27FC236}">
                  <a16:creationId xmlns:a16="http://schemas.microsoft.com/office/drawing/2014/main" id="{2AE1C55A-10C0-4651-AD90-EE46984CF7FD}"/>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21">
              <a:extLst>
                <a:ext uri="{FF2B5EF4-FFF2-40B4-BE49-F238E27FC236}">
                  <a16:creationId xmlns:a16="http://schemas.microsoft.com/office/drawing/2014/main" id="{25676D8A-868C-40A8-8B13-1A80DFFE8821}"/>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22">
              <a:extLst>
                <a:ext uri="{FF2B5EF4-FFF2-40B4-BE49-F238E27FC236}">
                  <a16:creationId xmlns:a16="http://schemas.microsoft.com/office/drawing/2014/main" id="{627D65D1-BE14-4C45-BABD-0E6C9A2D8496}"/>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23">
              <a:extLst>
                <a:ext uri="{FF2B5EF4-FFF2-40B4-BE49-F238E27FC236}">
                  <a16:creationId xmlns:a16="http://schemas.microsoft.com/office/drawing/2014/main" id="{4E42836C-877E-4192-8D0E-A4F7BCA10B64}"/>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24">
              <a:extLst>
                <a:ext uri="{FF2B5EF4-FFF2-40B4-BE49-F238E27FC236}">
                  <a16:creationId xmlns:a16="http://schemas.microsoft.com/office/drawing/2014/main" id="{FCB6AF55-B935-4DCD-B3F9-6D945F2F0A68}"/>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Tree>
    <p:extLst>
      <p:ext uri="{BB962C8B-B14F-4D97-AF65-F5344CB8AC3E}">
        <p14:creationId xmlns:p14="http://schemas.microsoft.com/office/powerpoint/2010/main" val="294865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only #1">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0C088D8-2541-4AB7-9FB7-BBBEACF69211}"/>
              </a:ext>
            </a:extLst>
          </p:cNvPr>
          <p:cNvSpPr/>
          <p:nvPr userDrawn="1"/>
        </p:nvSpPr>
        <p:spPr bwMode="gray">
          <a:xfrm>
            <a:off x="0" y="0"/>
            <a:ext cx="12196800" cy="6858000"/>
          </a:xfrm>
          <a:prstGeom prst="rect">
            <a:avLst/>
          </a:prstGeom>
          <a:gradFill flip="none" rotWithShape="1">
            <a:gsLst>
              <a:gs pos="0">
                <a:schemeClr val="bg1">
                  <a:alpha val="30000"/>
                </a:schemeClr>
              </a:gs>
              <a:gs pos="54000">
                <a:schemeClr val="bg1">
                  <a:alpha val="9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t>First level</a:t>
            </a:r>
          </a:p>
          <a:p>
            <a:pPr lvl="3"/>
            <a:r>
              <a:rPr lang="en-US"/>
              <a:t>Second level</a:t>
            </a:r>
          </a:p>
          <a:p>
            <a:pPr lvl="4"/>
            <a:r>
              <a:rPr lang="en-US"/>
              <a:t>Third level</a:t>
            </a:r>
          </a:p>
          <a:p>
            <a:pPr lvl="5"/>
            <a:r>
              <a:rPr lang="en-US"/>
              <a:t>Fourth level</a:t>
            </a:r>
          </a:p>
          <a:p>
            <a:pPr lvl="6"/>
            <a:r>
              <a:rPr lang="en-US"/>
              <a:t>Fifth Level </a:t>
            </a:r>
          </a:p>
          <a:p>
            <a:pPr lvl="7"/>
            <a:r>
              <a:rPr lang="en-US"/>
              <a:t>Sixth Level</a:t>
            </a:r>
            <a:endParaRPr lang="en-US" dirty="0"/>
          </a:p>
        </p:txBody>
      </p:sp>
      <p:sp>
        <p:nvSpPr>
          <p:cNvPr id="12" name="Text Placeholder 30">
            <a:extLst>
              <a:ext uri="{FF2B5EF4-FFF2-40B4-BE49-F238E27FC236}">
                <a16:creationId xmlns:a16="http://schemas.microsoft.com/office/drawing/2014/main" id="{26DC2D8C-02A9-4EDA-92E2-B81F3FF03C98}"/>
              </a:ext>
            </a:extLst>
          </p:cNvPr>
          <p:cNvSpPr>
            <a:spLocks noGrp="1"/>
          </p:cNvSpPr>
          <p:nvPr>
            <p:ph type="body" sz="quarter" idx="14" hasCustomPrompt="1"/>
          </p:nvPr>
        </p:nvSpPr>
        <p:spPr bwMode="gray">
          <a:xfrm>
            <a:off x="838200" y="842400"/>
            <a:ext cx="10559318" cy="570376"/>
          </a:xfrm>
        </p:spPr>
        <p:txBody>
          <a:bodyPr rIns="0"/>
          <a:lstStyle>
            <a:lvl1pPr>
              <a:spcBef>
                <a:spcPts val="0"/>
              </a:spcBef>
              <a:spcAft>
                <a:spcPts val="0"/>
              </a:spcAft>
              <a:defRPr sz="1800" b="0">
                <a:solidFill>
                  <a:srgbClr val="FA8C00"/>
                </a:solidFill>
                <a:latin typeface="Arial Nova Light" panose="020B0304020202020204" pitchFamily="34" charset="0"/>
                <a:cs typeface="Arial" panose="020B06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13" name="Title 1">
            <a:extLst>
              <a:ext uri="{FF2B5EF4-FFF2-40B4-BE49-F238E27FC236}">
                <a16:creationId xmlns:a16="http://schemas.microsoft.com/office/drawing/2014/main" id="{150E497B-0263-4E59-88AE-A40B68D75C68}"/>
              </a:ext>
            </a:extLst>
          </p:cNvPr>
          <p:cNvSpPr>
            <a:spLocks noGrp="1"/>
          </p:cNvSpPr>
          <p:nvPr>
            <p:ph type="title" hasCustomPrompt="1"/>
          </p:nvPr>
        </p:nvSpPr>
        <p:spPr bwMode="gray">
          <a:xfrm>
            <a:off x="838200" y="417599"/>
            <a:ext cx="1055931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4" name="Freeform: Shape 13">
            <a:extLst>
              <a:ext uri="{FF2B5EF4-FFF2-40B4-BE49-F238E27FC236}">
                <a16:creationId xmlns:a16="http://schemas.microsoft.com/office/drawing/2014/main" id="{0A2139B6-FE6C-4D84-BA88-592FA9427311}"/>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Date Placeholder 2">
            <a:extLst>
              <a:ext uri="{FF2B5EF4-FFF2-40B4-BE49-F238E27FC236}">
                <a16:creationId xmlns:a16="http://schemas.microsoft.com/office/drawing/2014/main" id="{83BB9306-29E1-4D0B-817B-C2D13095BEA5}"/>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16" name="Footer Placeholder 3">
            <a:extLst>
              <a:ext uri="{FF2B5EF4-FFF2-40B4-BE49-F238E27FC236}">
                <a16:creationId xmlns:a16="http://schemas.microsoft.com/office/drawing/2014/main" id="{A2A78F50-1F90-4E4D-BF19-589AE7E27006}"/>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17" name="Slide Number Placeholder 4">
            <a:extLst>
              <a:ext uri="{FF2B5EF4-FFF2-40B4-BE49-F238E27FC236}">
                <a16:creationId xmlns:a16="http://schemas.microsoft.com/office/drawing/2014/main" id="{5F454A40-292D-42AF-B094-6462771097E9}"/>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18" name="Picture 17">
            <a:extLst>
              <a:ext uri="{FF2B5EF4-FFF2-40B4-BE49-F238E27FC236}">
                <a16:creationId xmlns:a16="http://schemas.microsoft.com/office/drawing/2014/main" id="{0D2093BA-39CA-46D3-9C92-ADE0F965C485}"/>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94865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subtitle only #2 (for use with graph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0C088D8-2541-4AB7-9FB7-BBBEACF69211}"/>
              </a:ext>
            </a:extLst>
          </p:cNvPr>
          <p:cNvSpPr/>
          <p:nvPr userDrawn="1"/>
        </p:nvSpPr>
        <p:spPr bwMode="gray">
          <a:xfrm>
            <a:off x="0" y="0"/>
            <a:ext cx="12196800" cy="6858000"/>
          </a:xfrm>
          <a:prstGeom prst="rect">
            <a:avLst/>
          </a:prstGeom>
          <a:gradFill flip="none" rotWithShape="1">
            <a:gsLst>
              <a:gs pos="0">
                <a:schemeClr val="bg1">
                  <a:alpha val="30000"/>
                </a:schemeClr>
              </a:gs>
              <a:gs pos="54000">
                <a:schemeClr val="bg1">
                  <a:alpha val="9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599"/>
            <a:ext cx="7778886" cy="399600"/>
          </a:xfrm>
        </p:spPr>
        <p:txBody>
          <a:bodyPr rIns="0" anchor="t">
            <a:normAutofit/>
          </a:bodyPr>
          <a:lstStyle>
            <a:lvl1pPr>
              <a:defRPr sz="2800">
                <a:solidFill>
                  <a:schemeClr val="tx1"/>
                </a:solidFill>
              </a:defRPr>
            </a:lvl1pPr>
          </a:lstStyle>
          <a:p>
            <a:r>
              <a:rPr lang="en-GB" dirty="0"/>
              <a:t>Click to add title</a:t>
            </a:r>
          </a:p>
        </p:txBody>
      </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0" y="6102708"/>
            <a:ext cx="121968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r>
              <a:rPr lang="en-GB" dirty="0"/>
              <a:t>This is your subtitle and goes here over three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9" name="Group 88">
            <a:extLst>
              <a:ext uri="{FF2B5EF4-FFF2-40B4-BE49-F238E27FC236}">
                <a16:creationId xmlns:a16="http://schemas.microsoft.com/office/drawing/2014/main" id="{58D60216-0072-46D2-9FC2-2ADDD7DBFD09}"/>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102" name="Freeform 5">
              <a:extLst>
                <a:ext uri="{FF2B5EF4-FFF2-40B4-BE49-F238E27FC236}">
                  <a16:creationId xmlns:a16="http://schemas.microsoft.com/office/drawing/2014/main" id="{B228B11E-57F0-4A19-A84B-3D524F9C4125}"/>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6">
              <a:extLst>
                <a:ext uri="{FF2B5EF4-FFF2-40B4-BE49-F238E27FC236}">
                  <a16:creationId xmlns:a16="http://schemas.microsoft.com/office/drawing/2014/main" id="{0ACEAD7B-27CC-4E06-BC39-5DDDC17446DC}"/>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7">
              <a:extLst>
                <a:ext uri="{FF2B5EF4-FFF2-40B4-BE49-F238E27FC236}">
                  <a16:creationId xmlns:a16="http://schemas.microsoft.com/office/drawing/2014/main" id="{10608F8E-905C-445A-BDD6-92FEA1EFB7AC}"/>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Rectangle 104">
              <a:extLst>
                <a:ext uri="{FF2B5EF4-FFF2-40B4-BE49-F238E27FC236}">
                  <a16:creationId xmlns:a16="http://schemas.microsoft.com/office/drawing/2014/main" id="{080DA474-E9EC-456B-AA3F-672D1D52DEB5}"/>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9">
              <a:extLst>
                <a:ext uri="{FF2B5EF4-FFF2-40B4-BE49-F238E27FC236}">
                  <a16:creationId xmlns:a16="http://schemas.microsoft.com/office/drawing/2014/main" id="{71DB17FB-95A3-43AF-8AA6-FFDB53F205BC}"/>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0">
              <a:extLst>
                <a:ext uri="{FF2B5EF4-FFF2-40B4-BE49-F238E27FC236}">
                  <a16:creationId xmlns:a16="http://schemas.microsoft.com/office/drawing/2014/main" id="{9C03C2BA-15AC-4FC6-8E36-940595688DD4}"/>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1">
              <a:extLst>
                <a:ext uri="{FF2B5EF4-FFF2-40B4-BE49-F238E27FC236}">
                  <a16:creationId xmlns:a16="http://schemas.microsoft.com/office/drawing/2014/main" id="{BB1E342C-5F79-4A7B-86B3-EA20A1B46D15}"/>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2">
              <a:extLst>
                <a:ext uri="{FF2B5EF4-FFF2-40B4-BE49-F238E27FC236}">
                  <a16:creationId xmlns:a16="http://schemas.microsoft.com/office/drawing/2014/main" id="{F265A09C-BFE6-4135-BE4C-D38037BD5F90}"/>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3">
              <a:extLst>
                <a:ext uri="{FF2B5EF4-FFF2-40B4-BE49-F238E27FC236}">
                  <a16:creationId xmlns:a16="http://schemas.microsoft.com/office/drawing/2014/main" id="{C66604EC-C7B1-41E7-99E0-EA48793CC160}"/>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4">
              <a:extLst>
                <a:ext uri="{FF2B5EF4-FFF2-40B4-BE49-F238E27FC236}">
                  <a16:creationId xmlns:a16="http://schemas.microsoft.com/office/drawing/2014/main" id="{54AB0C24-5A2F-4315-B40A-1AEFB92678B8}"/>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Rectangle 126">
              <a:extLst>
                <a:ext uri="{FF2B5EF4-FFF2-40B4-BE49-F238E27FC236}">
                  <a16:creationId xmlns:a16="http://schemas.microsoft.com/office/drawing/2014/main" id="{F0FD20D5-DC28-427E-9277-39BF68BAA51F}"/>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6">
              <a:extLst>
                <a:ext uri="{FF2B5EF4-FFF2-40B4-BE49-F238E27FC236}">
                  <a16:creationId xmlns:a16="http://schemas.microsoft.com/office/drawing/2014/main" id="{DAC3E442-EED9-428A-9A1F-0C4872959A56}"/>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7">
              <a:extLst>
                <a:ext uri="{FF2B5EF4-FFF2-40B4-BE49-F238E27FC236}">
                  <a16:creationId xmlns:a16="http://schemas.microsoft.com/office/drawing/2014/main" id="{0539C98C-8842-4890-849F-2A572FEF8E5D}"/>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8">
              <a:extLst>
                <a:ext uri="{FF2B5EF4-FFF2-40B4-BE49-F238E27FC236}">
                  <a16:creationId xmlns:a16="http://schemas.microsoft.com/office/drawing/2014/main" id="{E326245C-C3ED-4CD5-8B05-28770BE8118A}"/>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9">
              <a:extLst>
                <a:ext uri="{FF2B5EF4-FFF2-40B4-BE49-F238E27FC236}">
                  <a16:creationId xmlns:a16="http://schemas.microsoft.com/office/drawing/2014/main" id="{85C6A000-FF75-4D73-99CA-F9EE9C473E36}"/>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20">
              <a:extLst>
                <a:ext uri="{FF2B5EF4-FFF2-40B4-BE49-F238E27FC236}">
                  <a16:creationId xmlns:a16="http://schemas.microsoft.com/office/drawing/2014/main" id="{2AE1C55A-10C0-4651-AD90-EE46984CF7FD}"/>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21">
              <a:extLst>
                <a:ext uri="{FF2B5EF4-FFF2-40B4-BE49-F238E27FC236}">
                  <a16:creationId xmlns:a16="http://schemas.microsoft.com/office/drawing/2014/main" id="{25676D8A-868C-40A8-8B13-1A80DFFE8821}"/>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22">
              <a:extLst>
                <a:ext uri="{FF2B5EF4-FFF2-40B4-BE49-F238E27FC236}">
                  <a16:creationId xmlns:a16="http://schemas.microsoft.com/office/drawing/2014/main" id="{627D65D1-BE14-4C45-BABD-0E6C9A2D8496}"/>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23">
              <a:extLst>
                <a:ext uri="{FF2B5EF4-FFF2-40B4-BE49-F238E27FC236}">
                  <a16:creationId xmlns:a16="http://schemas.microsoft.com/office/drawing/2014/main" id="{4E42836C-877E-4192-8D0E-A4F7BCA10B64}"/>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24">
              <a:extLst>
                <a:ext uri="{FF2B5EF4-FFF2-40B4-BE49-F238E27FC236}">
                  <a16:creationId xmlns:a16="http://schemas.microsoft.com/office/drawing/2014/main" id="{FCB6AF55-B935-4DCD-B3F9-6D945F2F0A68}"/>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Tree>
    <p:extLst>
      <p:ext uri="{BB962C8B-B14F-4D97-AF65-F5344CB8AC3E}">
        <p14:creationId xmlns:p14="http://schemas.microsoft.com/office/powerpoint/2010/main" val="355118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5 icons (Grey)">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0C088D8-2541-4AB7-9FB7-BBBEACF69211}"/>
              </a:ext>
            </a:extLst>
          </p:cNvPr>
          <p:cNvSpPr/>
          <p:nvPr userDrawn="1"/>
        </p:nvSpPr>
        <p:spPr bwMode="gray">
          <a:xfrm>
            <a:off x="0" y="0"/>
            <a:ext cx="12192000" cy="688030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7778886" cy="399600"/>
          </a:xfrm>
        </p:spPr>
        <p:txBody>
          <a:bodyPr rIns="0" anchor="t">
            <a:normAutofit/>
          </a:bodyPr>
          <a:lstStyle>
            <a:lvl1pPr>
              <a:defRPr sz="2800">
                <a:solidFill>
                  <a:schemeClr val="bg1"/>
                </a:solidFill>
              </a:defRPr>
            </a:lvl1pPr>
          </a:lstStyle>
          <a:p>
            <a:r>
              <a:rPr lang="en-US" dirty="0"/>
              <a:t>Click to add title</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7" name="Text Placeholder 6">
            <a:extLst>
              <a:ext uri="{FF2B5EF4-FFF2-40B4-BE49-F238E27FC236}">
                <a16:creationId xmlns:a16="http://schemas.microsoft.com/office/drawing/2014/main" id="{4ABBE356-5D38-49F8-AD1F-B2A07C1EDEA7}"/>
              </a:ext>
            </a:extLst>
          </p:cNvPr>
          <p:cNvSpPr>
            <a:spLocks noGrp="1"/>
          </p:cNvSpPr>
          <p:nvPr>
            <p:ph type="body" sz="quarter" idx="55" hasCustomPrompt="1"/>
          </p:nvPr>
        </p:nvSpPr>
        <p:spPr bwMode="gray">
          <a:xfrm>
            <a:off x="849758" y="3423740"/>
            <a:ext cx="1944923" cy="2453185"/>
          </a:xfrm>
        </p:spPr>
        <p:txBody>
          <a:bodyPr/>
          <a:lstStyle>
            <a:lvl1pPr algn="ctr">
              <a:spcBef>
                <a:spcPts val="0"/>
              </a:spcBef>
              <a:spcAft>
                <a:spcPts val="0"/>
              </a:spcAft>
              <a:defRPr sz="1600">
                <a:solidFill>
                  <a:schemeClr val="bg1"/>
                </a:solidFill>
              </a:defRPr>
            </a:lvl1pPr>
            <a:lvl2pPr algn="ctr">
              <a:spcBef>
                <a:spcPts val="0"/>
              </a:spcBef>
              <a:spcAft>
                <a:spcPts val="0"/>
              </a:spcAft>
              <a:defRPr>
                <a:solidFill>
                  <a:schemeClr val="bg1"/>
                </a:solidFill>
              </a:defRPr>
            </a:lvl2pPr>
            <a:lvl3pPr algn="ctr">
              <a:spcBef>
                <a:spcPts val="0"/>
              </a:spcBef>
              <a:spcAft>
                <a:spcPts val="0"/>
              </a:spcAft>
              <a:defRPr>
                <a:solidFill>
                  <a:schemeClr val="bg1"/>
                </a:solidFill>
              </a:defRPr>
            </a:lvl3pPr>
            <a:lvl4pPr algn="ctr">
              <a:spcBef>
                <a:spcPts val="0"/>
              </a:spcBef>
              <a:spcAft>
                <a:spcPts val="0"/>
              </a:spcAft>
              <a:defRPr>
                <a:solidFill>
                  <a:schemeClr val="bg1"/>
                </a:solidFill>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9" name="Text Placeholder 6">
            <a:extLst>
              <a:ext uri="{FF2B5EF4-FFF2-40B4-BE49-F238E27FC236}">
                <a16:creationId xmlns:a16="http://schemas.microsoft.com/office/drawing/2014/main" id="{257F32E0-B5F2-49B8-BFD7-3C63A18E04BC}"/>
              </a:ext>
            </a:extLst>
          </p:cNvPr>
          <p:cNvSpPr>
            <a:spLocks noGrp="1"/>
          </p:cNvSpPr>
          <p:nvPr>
            <p:ph type="body" sz="quarter" idx="56" hasCustomPrompt="1"/>
          </p:nvPr>
        </p:nvSpPr>
        <p:spPr bwMode="gray">
          <a:xfrm>
            <a:off x="9437010" y="3423740"/>
            <a:ext cx="1944923" cy="2453185"/>
          </a:xfrm>
        </p:spPr>
        <p:txBody>
          <a:bodyPr/>
          <a:lstStyle>
            <a:lvl1pPr algn="ctr">
              <a:spcBef>
                <a:spcPts val="0"/>
              </a:spcBef>
              <a:spcAft>
                <a:spcPts val="0"/>
              </a:spcAft>
              <a:defRPr sz="1600">
                <a:solidFill>
                  <a:schemeClr val="bg1"/>
                </a:solidFill>
              </a:defRPr>
            </a:lvl1pPr>
            <a:lvl2pPr algn="ctr">
              <a:spcBef>
                <a:spcPts val="0"/>
              </a:spcBef>
              <a:spcAft>
                <a:spcPts val="0"/>
              </a:spcAft>
              <a:defRPr>
                <a:solidFill>
                  <a:schemeClr val="bg1"/>
                </a:solidFill>
              </a:defRPr>
            </a:lvl2pPr>
            <a:lvl3pPr algn="ctr">
              <a:spcBef>
                <a:spcPts val="0"/>
              </a:spcBef>
              <a:spcAft>
                <a:spcPts val="0"/>
              </a:spcAft>
              <a:defRPr>
                <a:solidFill>
                  <a:schemeClr val="bg1"/>
                </a:solidFill>
              </a:defRPr>
            </a:lvl3pPr>
            <a:lvl4pPr algn="ctr">
              <a:spcBef>
                <a:spcPts val="0"/>
              </a:spcBef>
              <a:spcAft>
                <a:spcPts val="0"/>
              </a:spcAft>
              <a:defRPr>
                <a:solidFill>
                  <a:schemeClr val="bg1"/>
                </a:solidFill>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0" name="Text Placeholder 6">
            <a:extLst>
              <a:ext uri="{FF2B5EF4-FFF2-40B4-BE49-F238E27FC236}">
                <a16:creationId xmlns:a16="http://schemas.microsoft.com/office/drawing/2014/main" id="{8A8C4A24-4A0D-48C6-82E1-AF98F7C45290}"/>
              </a:ext>
            </a:extLst>
          </p:cNvPr>
          <p:cNvSpPr>
            <a:spLocks noGrp="1"/>
          </p:cNvSpPr>
          <p:nvPr>
            <p:ph type="body" sz="quarter" idx="57" hasCustomPrompt="1"/>
          </p:nvPr>
        </p:nvSpPr>
        <p:spPr bwMode="gray">
          <a:xfrm>
            <a:off x="2996571" y="3423740"/>
            <a:ext cx="1944923" cy="2453185"/>
          </a:xfrm>
        </p:spPr>
        <p:txBody>
          <a:bodyPr/>
          <a:lstStyle>
            <a:lvl1pPr algn="ctr">
              <a:spcBef>
                <a:spcPts val="0"/>
              </a:spcBef>
              <a:spcAft>
                <a:spcPts val="0"/>
              </a:spcAft>
              <a:defRPr sz="1600">
                <a:solidFill>
                  <a:schemeClr val="bg1"/>
                </a:solidFill>
              </a:defRPr>
            </a:lvl1pPr>
            <a:lvl2pPr algn="ctr">
              <a:spcBef>
                <a:spcPts val="0"/>
              </a:spcBef>
              <a:spcAft>
                <a:spcPts val="0"/>
              </a:spcAft>
              <a:defRPr>
                <a:solidFill>
                  <a:schemeClr val="bg1"/>
                </a:solidFill>
              </a:defRPr>
            </a:lvl2pPr>
            <a:lvl3pPr algn="ctr">
              <a:spcBef>
                <a:spcPts val="0"/>
              </a:spcBef>
              <a:spcAft>
                <a:spcPts val="0"/>
              </a:spcAft>
              <a:defRPr>
                <a:solidFill>
                  <a:schemeClr val="bg1"/>
                </a:solidFill>
              </a:defRPr>
            </a:lvl3pPr>
            <a:lvl4pPr algn="ctr">
              <a:spcBef>
                <a:spcPts val="0"/>
              </a:spcBef>
              <a:spcAft>
                <a:spcPts val="0"/>
              </a:spcAft>
              <a:defRPr>
                <a:solidFill>
                  <a:schemeClr val="bg1"/>
                </a:solidFill>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1" name="Text Placeholder 6">
            <a:extLst>
              <a:ext uri="{FF2B5EF4-FFF2-40B4-BE49-F238E27FC236}">
                <a16:creationId xmlns:a16="http://schemas.microsoft.com/office/drawing/2014/main" id="{C7178107-280E-4C52-947F-6993F7469009}"/>
              </a:ext>
            </a:extLst>
          </p:cNvPr>
          <p:cNvSpPr>
            <a:spLocks noGrp="1"/>
          </p:cNvSpPr>
          <p:nvPr>
            <p:ph type="body" sz="quarter" idx="58" hasCustomPrompt="1"/>
          </p:nvPr>
        </p:nvSpPr>
        <p:spPr bwMode="gray">
          <a:xfrm>
            <a:off x="5143384" y="3423740"/>
            <a:ext cx="1944923" cy="2453185"/>
          </a:xfrm>
        </p:spPr>
        <p:txBody>
          <a:bodyPr/>
          <a:lstStyle>
            <a:lvl1pPr algn="ctr">
              <a:spcBef>
                <a:spcPts val="0"/>
              </a:spcBef>
              <a:spcAft>
                <a:spcPts val="0"/>
              </a:spcAft>
              <a:defRPr sz="1600">
                <a:solidFill>
                  <a:schemeClr val="bg1"/>
                </a:solidFill>
              </a:defRPr>
            </a:lvl1pPr>
            <a:lvl2pPr algn="ctr">
              <a:spcBef>
                <a:spcPts val="0"/>
              </a:spcBef>
              <a:spcAft>
                <a:spcPts val="0"/>
              </a:spcAft>
              <a:defRPr>
                <a:solidFill>
                  <a:schemeClr val="bg1"/>
                </a:solidFill>
              </a:defRPr>
            </a:lvl2pPr>
            <a:lvl3pPr algn="ctr">
              <a:spcBef>
                <a:spcPts val="0"/>
              </a:spcBef>
              <a:spcAft>
                <a:spcPts val="0"/>
              </a:spcAft>
              <a:defRPr>
                <a:solidFill>
                  <a:schemeClr val="bg1"/>
                </a:solidFill>
              </a:defRPr>
            </a:lvl3pPr>
            <a:lvl4pPr algn="ctr">
              <a:spcBef>
                <a:spcPts val="0"/>
              </a:spcBef>
              <a:spcAft>
                <a:spcPts val="0"/>
              </a:spcAft>
              <a:defRPr>
                <a:solidFill>
                  <a:schemeClr val="bg1"/>
                </a:solidFill>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2" name="Text Placeholder 6">
            <a:extLst>
              <a:ext uri="{FF2B5EF4-FFF2-40B4-BE49-F238E27FC236}">
                <a16:creationId xmlns:a16="http://schemas.microsoft.com/office/drawing/2014/main" id="{78670E0D-E9D5-4F4F-8C16-E1F1337BEDF9}"/>
              </a:ext>
            </a:extLst>
          </p:cNvPr>
          <p:cNvSpPr>
            <a:spLocks noGrp="1"/>
          </p:cNvSpPr>
          <p:nvPr>
            <p:ph type="body" sz="quarter" idx="59" hasCustomPrompt="1"/>
          </p:nvPr>
        </p:nvSpPr>
        <p:spPr bwMode="gray">
          <a:xfrm>
            <a:off x="7290197" y="3423740"/>
            <a:ext cx="1944923" cy="2453185"/>
          </a:xfrm>
        </p:spPr>
        <p:txBody>
          <a:bodyPr/>
          <a:lstStyle>
            <a:lvl1pPr algn="ctr">
              <a:spcBef>
                <a:spcPts val="0"/>
              </a:spcBef>
              <a:spcAft>
                <a:spcPts val="0"/>
              </a:spcAft>
              <a:defRPr sz="1600">
                <a:solidFill>
                  <a:schemeClr val="bg1"/>
                </a:solidFill>
              </a:defRPr>
            </a:lvl1pPr>
            <a:lvl2pPr algn="ctr">
              <a:spcBef>
                <a:spcPts val="0"/>
              </a:spcBef>
              <a:spcAft>
                <a:spcPts val="0"/>
              </a:spcAft>
              <a:defRPr>
                <a:solidFill>
                  <a:schemeClr val="bg1"/>
                </a:solidFill>
              </a:defRPr>
            </a:lvl2pPr>
            <a:lvl3pPr algn="ctr">
              <a:spcBef>
                <a:spcPts val="0"/>
              </a:spcBef>
              <a:spcAft>
                <a:spcPts val="0"/>
              </a:spcAft>
              <a:defRPr>
                <a:solidFill>
                  <a:schemeClr val="bg1"/>
                </a:solidFill>
              </a:defRPr>
            </a:lvl3pPr>
            <a:lvl4pPr algn="ctr">
              <a:spcBef>
                <a:spcPts val="0"/>
              </a:spcBef>
              <a:spcAft>
                <a:spcPts val="0"/>
              </a:spcAft>
              <a:defRPr>
                <a:solidFill>
                  <a:schemeClr val="bg1"/>
                </a:solidFill>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89" name="Group 88">
            <a:extLst>
              <a:ext uri="{FF2B5EF4-FFF2-40B4-BE49-F238E27FC236}">
                <a16:creationId xmlns:a16="http://schemas.microsoft.com/office/drawing/2014/main" id="{2C7B692D-8767-41E7-AD43-B66F6EACE69D}"/>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97" name="Freeform 5">
              <a:extLst>
                <a:ext uri="{FF2B5EF4-FFF2-40B4-BE49-F238E27FC236}">
                  <a16:creationId xmlns:a16="http://schemas.microsoft.com/office/drawing/2014/main" id="{08B6A723-0821-4ADB-8CB1-58E5F5E81ABB}"/>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FAB89888-75AD-46DD-A172-34371026B1ED}"/>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F9A109BF-BD7C-4C72-B89C-4E62C9BBCFF9}"/>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Rectangle 99">
              <a:extLst>
                <a:ext uri="{FF2B5EF4-FFF2-40B4-BE49-F238E27FC236}">
                  <a16:creationId xmlns:a16="http://schemas.microsoft.com/office/drawing/2014/main" id="{18773A5B-B0B9-4190-BD9E-A524DDF0A5C3}"/>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05A6F62-E9A6-4FDB-B6FC-D8F6BF96D782}"/>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4552DB9C-D99D-4D5A-980C-7A7CD1EDBC7F}"/>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1">
              <a:extLst>
                <a:ext uri="{FF2B5EF4-FFF2-40B4-BE49-F238E27FC236}">
                  <a16:creationId xmlns:a16="http://schemas.microsoft.com/office/drawing/2014/main" id="{A0259D22-8A34-455B-AA44-9F843DEAF8E5}"/>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2">
              <a:extLst>
                <a:ext uri="{FF2B5EF4-FFF2-40B4-BE49-F238E27FC236}">
                  <a16:creationId xmlns:a16="http://schemas.microsoft.com/office/drawing/2014/main" id="{44A17475-F41F-4D7F-9CF6-9B0635AEBB86}"/>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13">
              <a:extLst>
                <a:ext uri="{FF2B5EF4-FFF2-40B4-BE49-F238E27FC236}">
                  <a16:creationId xmlns:a16="http://schemas.microsoft.com/office/drawing/2014/main" id="{FBA59FA0-5B1C-41C5-A9D4-6128A928E48E}"/>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14">
              <a:extLst>
                <a:ext uri="{FF2B5EF4-FFF2-40B4-BE49-F238E27FC236}">
                  <a16:creationId xmlns:a16="http://schemas.microsoft.com/office/drawing/2014/main" id="{912EAFE2-D652-4BE2-ABD5-60CD73EE8539}"/>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115">
              <a:extLst>
                <a:ext uri="{FF2B5EF4-FFF2-40B4-BE49-F238E27FC236}">
                  <a16:creationId xmlns:a16="http://schemas.microsoft.com/office/drawing/2014/main" id="{E9D2F6B3-2675-44E1-B99F-2248F7EAC71A}"/>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16">
              <a:extLst>
                <a:ext uri="{FF2B5EF4-FFF2-40B4-BE49-F238E27FC236}">
                  <a16:creationId xmlns:a16="http://schemas.microsoft.com/office/drawing/2014/main" id="{AAC4BEA9-0A77-4B77-A768-30EE55ED3E62}"/>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17">
              <a:extLst>
                <a:ext uri="{FF2B5EF4-FFF2-40B4-BE49-F238E27FC236}">
                  <a16:creationId xmlns:a16="http://schemas.microsoft.com/office/drawing/2014/main" id="{2620A62F-1AB7-4AF9-8C58-509221F2E0F6}"/>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8">
              <a:extLst>
                <a:ext uri="{FF2B5EF4-FFF2-40B4-BE49-F238E27FC236}">
                  <a16:creationId xmlns:a16="http://schemas.microsoft.com/office/drawing/2014/main" id="{56156B19-9882-4784-9AF0-E229CE985BDD}"/>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9">
              <a:extLst>
                <a:ext uri="{FF2B5EF4-FFF2-40B4-BE49-F238E27FC236}">
                  <a16:creationId xmlns:a16="http://schemas.microsoft.com/office/drawing/2014/main" id="{CA796A1A-0201-4C50-A545-DBA91BE9C916}"/>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20">
              <a:extLst>
                <a:ext uri="{FF2B5EF4-FFF2-40B4-BE49-F238E27FC236}">
                  <a16:creationId xmlns:a16="http://schemas.microsoft.com/office/drawing/2014/main" id="{262F2B63-C63F-4193-9C75-8D9304FA7F50}"/>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21">
              <a:extLst>
                <a:ext uri="{FF2B5EF4-FFF2-40B4-BE49-F238E27FC236}">
                  <a16:creationId xmlns:a16="http://schemas.microsoft.com/office/drawing/2014/main" id="{AA728011-12DB-48E3-A724-20F34D1DE2E1}"/>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22">
              <a:extLst>
                <a:ext uri="{FF2B5EF4-FFF2-40B4-BE49-F238E27FC236}">
                  <a16:creationId xmlns:a16="http://schemas.microsoft.com/office/drawing/2014/main" id="{434527ED-7B43-4770-828A-85961623853A}"/>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23">
              <a:extLst>
                <a:ext uri="{FF2B5EF4-FFF2-40B4-BE49-F238E27FC236}">
                  <a16:creationId xmlns:a16="http://schemas.microsoft.com/office/drawing/2014/main" id="{D7A8C825-A07A-4FF3-9BC9-391256F2501A}"/>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24">
              <a:extLst>
                <a:ext uri="{FF2B5EF4-FFF2-40B4-BE49-F238E27FC236}">
                  <a16:creationId xmlns:a16="http://schemas.microsoft.com/office/drawing/2014/main" id="{99B508C5-A712-47EE-A719-423020994FF2}"/>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
        <p:nvSpPr>
          <p:cNvPr id="72" name="Text Placeholder 7">
            <a:extLst>
              <a:ext uri="{FF2B5EF4-FFF2-40B4-BE49-F238E27FC236}">
                <a16:creationId xmlns:a16="http://schemas.microsoft.com/office/drawing/2014/main" id="{76BFB773-F902-4CA1-BAC9-12ECBFE60066}"/>
              </a:ext>
            </a:extLst>
          </p:cNvPr>
          <p:cNvSpPr>
            <a:spLocks noGrp="1"/>
          </p:cNvSpPr>
          <p:nvPr>
            <p:ph type="body" sz="quarter" idx="64" hasCustomPrompt="1"/>
          </p:nvPr>
        </p:nvSpPr>
        <p:spPr>
          <a:xfrm>
            <a:off x="9778711" y="1838118"/>
            <a:ext cx="1260000" cy="1260000"/>
          </a:xfrm>
          <a:prstGeom prst="ellipse">
            <a:avLst/>
          </a:prstGeom>
          <a:solidFill>
            <a:schemeClr val="bg1"/>
          </a:solidFill>
        </p:spPr>
        <p:txBody>
          <a:bodyPr/>
          <a:lstStyle>
            <a:lvl1pPr>
              <a:defRPr/>
            </a:lvl1pPr>
          </a:lstStyle>
          <a:p>
            <a:pPr lvl="0"/>
            <a:r>
              <a:rPr lang="en-US" dirty="0"/>
              <a:t> </a:t>
            </a:r>
            <a:endParaRPr lang="en-GB" dirty="0"/>
          </a:p>
        </p:txBody>
      </p:sp>
      <p:sp>
        <p:nvSpPr>
          <p:cNvPr id="73" name="Text Placeholder 7">
            <a:extLst>
              <a:ext uri="{FF2B5EF4-FFF2-40B4-BE49-F238E27FC236}">
                <a16:creationId xmlns:a16="http://schemas.microsoft.com/office/drawing/2014/main" id="{9404B613-1C0B-428E-BF87-7BAACDE113BD}"/>
              </a:ext>
            </a:extLst>
          </p:cNvPr>
          <p:cNvSpPr>
            <a:spLocks noGrp="1"/>
          </p:cNvSpPr>
          <p:nvPr>
            <p:ph type="body" sz="quarter" idx="60" hasCustomPrompt="1"/>
          </p:nvPr>
        </p:nvSpPr>
        <p:spPr>
          <a:xfrm>
            <a:off x="1183592" y="1838118"/>
            <a:ext cx="1260000" cy="1260000"/>
          </a:xfrm>
          <a:prstGeom prst="ellipse">
            <a:avLst/>
          </a:prstGeom>
          <a:solidFill>
            <a:schemeClr val="bg1"/>
          </a:solidFill>
        </p:spPr>
        <p:txBody>
          <a:bodyPr/>
          <a:lstStyle>
            <a:lvl1pPr>
              <a:defRPr/>
            </a:lvl1pPr>
          </a:lstStyle>
          <a:p>
            <a:pPr lvl="0"/>
            <a:r>
              <a:rPr lang="en-US" dirty="0"/>
              <a:t> </a:t>
            </a:r>
            <a:endParaRPr lang="en-GB" dirty="0"/>
          </a:p>
        </p:txBody>
      </p:sp>
      <p:sp>
        <p:nvSpPr>
          <p:cNvPr id="74" name="Text Placeholder 7">
            <a:extLst>
              <a:ext uri="{FF2B5EF4-FFF2-40B4-BE49-F238E27FC236}">
                <a16:creationId xmlns:a16="http://schemas.microsoft.com/office/drawing/2014/main" id="{88200244-819E-4849-94CD-A2EEDE51DE76}"/>
              </a:ext>
            </a:extLst>
          </p:cNvPr>
          <p:cNvSpPr>
            <a:spLocks noGrp="1"/>
          </p:cNvSpPr>
          <p:nvPr>
            <p:ph type="body" sz="quarter" idx="61" hasCustomPrompt="1"/>
          </p:nvPr>
        </p:nvSpPr>
        <p:spPr>
          <a:xfrm>
            <a:off x="3332372" y="1838118"/>
            <a:ext cx="1260000" cy="1260000"/>
          </a:xfrm>
          <a:prstGeom prst="ellipse">
            <a:avLst/>
          </a:prstGeom>
          <a:solidFill>
            <a:schemeClr val="bg1"/>
          </a:solidFill>
        </p:spPr>
        <p:txBody>
          <a:bodyPr/>
          <a:lstStyle>
            <a:lvl1pPr>
              <a:defRPr/>
            </a:lvl1pPr>
          </a:lstStyle>
          <a:p>
            <a:pPr lvl="0"/>
            <a:r>
              <a:rPr lang="en-US" dirty="0"/>
              <a:t> </a:t>
            </a:r>
            <a:endParaRPr lang="en-GB" dirty="0"/>
          </a:p>
        </p:txBody>
      </p:sp>
      <p:sp>
        <p:nvSpPr>
          <p:cNvPr id="75" name="Text Placeholder 7">
            <a:extLst>
              <a:ext uri="{FF2B5EF4-FFF2-40B4-BE49-F238E27FC236}">
                <a16:creationId xmlns:a16="http://schemas.microsoft.com/office/drawing/2014/main" id="{7796C96D-C775-4CA2-A681-EA08D12CF357}"/>
              </a:ext>
            </a:extLst>
          </p:cNvPr>
          <p:cNvSpPr>
            <a:spLocks noGrp="1"/>
          </p:cNvSpPr>
          <p:nvPr>
            <p:ph type="body" sz="quarter" idx="62" hasCustomPrompt="1"/>
          </p:nvPr>
        </p:nvSpPr>
        <p:spPr>
          <a:xfrm>
            <a:off x="5481152" y="1838118"/>
            <a:ext cx="1260000" cy="1260000"/>
          </a:xfrm>
          <a:prstGeom prst="ellipse">
            <a:avLst/>
          </a:prstGeom>
          <a:solidFill>
            <a:schemeClr val="bg1"/>
          </a:solidFill>
        </p:spPr>
        <p:txBody>
          <a:bodyPr/>
          <a:lstStyle>
            <a:lvl1pPr>
              <a:defRPr/>
            </a:lvl1pPr>
          </a:lstStyle>
          <a:p>
            <a:pPr lvl="0"/>
            <a:r>
              <a:rPr lang="en-US" dirty="0"/>
              <a:t> </a:t>
            </a:r>
            <a:endParaRPr lang="en-GB" dirty="0"/>
          </a:p>
        </p:txBody>
      </p:sp>
      <p:sp>
        <p:nvSpPr>
          <p:cNvPr id="76" name="Text Placeholder 7">
            <a:extLst>
              <a:ext uri="{FF2B5EF4-FFF2-40B4-BE49-F238E27FC236}">
                <a16:creationId xmlns:a16="http://schemas.microsoft.com/office/drawing/2014/main" id="{3067CA70-BEC2-449B-9EA7-E6F5F02CA652}"/>
              </a:ext>
            </a:extLst>
          </p:cNvPr>
          <p:cNvSpPr>
            <a:spLocks noGrp="1"/>
          </p:cNvSpPr>
          <p:nvPr>
            <p:ph type="body" sz="quarter" idx="63" hasCustomPrompt="1"/>
          </p:nvPr>
        </p:nvSpPr>
        <p:spPr>
          <a:xfrm>
            <a:off x="7629932" y="1838118"/>
            <a:ext cx="1260000" cy="1260000"/>
          </a:xfrm>
          <a:prstGeom prst="ellipse">
            <a:avLst/>
          </a:prstGeom>
          <a:solidFill>
            <a:schemeClr val="bg1"/>
          </a:solid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51662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5 icons (Whit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0C088D8-2541-4AB7-9FB7-BBBEACF69211}"/>
              </a:ext>
            </a:extLst>
          </p:cNvPr>
          <p:cNvSpPr/>
          <p:nvPr userDrawn="1"/>
        </p:nvSpPr>
        <p:spPr bwMode="gray">
          <a:xfrm>
            <a:off x="0" y="0"/>
            <a:ext cx="12192000" cy="688030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7778886" cy="399600"/>
          </a:xfrm>
        </p:spPr>
        <p:txBody>
          <a:bodyPr rIns="0" anchor="t">
            <a:normAutofit/>
          </a:bodyPr>
          <a:lstStyle>
            <a:lvl1pPr>
              <a:defRPr sz="2800">
                <a:solidFill>
                  <a:schemeClr val="tx1"/>
                </a:solidFill>
              </a:defRPr>
            </a:lvl1pPr>
          </a:lstStyle>
          <a:p>
            <a:r>
              <a:rPr lang="en-US" dirty="0"/>
              <a:t>Click to add title</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7" name="Text Placeholder 6">
            <a:extLst>
              <a:ext uri="{FF2B5EF4-FFF2-40B4-BE49-F238E27FC236}">
                <a16:creationId xmlns:a16="http://schemas.microsoft.com/office/drawing/2014/main" id="{4ABBE356-5D38-49F8-AD1F-B2A07C1EDEA7}"/>
              </a:ext>
            </a:extLst>
          </p:cNvPr>
          <p:cNvSpPr>
            <a:spLocks noGrp="1"/>
          </p:cNvSpPr>
          <p:nvPr>
            <p:ph type="body" sz="quarter" idx="55" hasCustomPrompt="1"/>
          </p:nvPr>
        </p:nvSpPr>
        <p:spPr bwMode="gray">
          <a:xfrm>
            <a:off x="849758" y="3423599"/>
            <a:ext cx="1944923" cy="2451600"/>
          </a:xfrm>
        </p:spPr>
        <p:txBody>
          <a:bodyPr/>
          <a:lstStyle>
            <a:lvl1pPr algn="ctr">
              <a:spcBef>
                <a:spcPts val="0"/>
              </a:spcBef>
              <a:spcAft>
                <a:spcPts val="0"/>
              </a:spcAft>
              <a:defRPr sz="1600">
                <a:solidFill>
                  <a:schemeClr val="bg2"/>
                </a:solidFill>
              </a:defRPr>
            </a:lvl1pPr>
            <a:lvl2pPr algn="ctr">
              <a:spcBef>
                <a:spcPts val="0"/>
              </a:spcBef>
              <a:spcAft>
                <a:spcPts val="0"/>
              </a:spcAft>
              <a:defRPr/>
            </a:lvl2pPr>
            <a:lvl3pPr algn="ctr">
              <a:spcBef>
                <a:spcPts val="0"/>
              </a:spcBef>
              <a:spcAft>
                <a:spcPts val="0"/>
              </a:spcAft>
              <a:defRPr/>
            </a:lvl3pPr>
            <a:lvl4pPr algn="ctr">
              <a:spcBef>
                <a:spcPts val="0"/>
              </a:spcBef>
              <a:spcAft>
                <a:spcPts val="0"/>
              </a:spcAft>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9" name="Text Placeholder 6">
            <a:extLst>
              <a:ext uri="{FF2B5EF4-FFF2-40B4-BE49-F238E27FC236}">
                <a16:creationId xmlns:a16="http://schemas.microsoft.com/office/drawing/2014/main" id="{257F32E0-B5F2-49B8-BFD7-3C63A18E04BC}"/>
              </a:ext>
            </a:extLst>
          </p:cNvPr>
          <p:cNvSpPr>
            <a:spLocks noGrp="1"/>
          </p:cNvSpPr>
          <p:nvPr>
            <p:ph type="body" sz="quarter" idx="56" hasCustomPrompt="1"/>
          </p:nvPr>
        </p:nvSpPr>
        <p:spPr bwMode="gray">
          <a:xfrm>
            <a:off x="9437010" y="3423599"/>
            <a:ext cx="1944923" cy="2451600"/>
          </a:xfrm>
        </p:spPr>
        <p:txBody>
          <a:bodyPr/>
          <a:lstStyle>
            <a:lvl1pPr algn="ctr">
              <a:spcBef>
                <a:spcPts val="0"/>
              </a:spcBef>
              <a:spcAft>
                <a:spcPts val="0"/>
              </a:spcAft>
              <a:defRPr sz="1600">
                <a:solidFill>
                  <a:schemeClr val="bg2"/>
                </a:solidFill>
              </a:defRPr>
            </a:lvl1pPr>
            <a:lvl2pPr algn="ctr">
              <a:spcBef>
                <a:spcPts val="0"/>
              </a:spcBef>
              <a:spcAft>
                <a:spcPts val="0"/>
              </a:spcAft>
              <a:defRPr/>
            </a:lvl2pPr>
            <a:lvl3pPr algn="ctr">
              <a:spcBef>
                <a:spcPts val="0"/>
              </a:spcBef>
              <a:spcAft>
                <a:spcPts val="0"/>
              </a:spcAft>
              <a:defRPr/>
            </a:lvl3pPr>
            <a:lvl4pPr algn="ctr">
              <a:spcBef>
                <a:spcPts val="0"/>
              </a:spcBef>
              <a:spcAft>
                <a:spcPts val="0"/>
              </a:spcAft>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0" name="Text Placeholder 6">
            <a:extLst>
              <a:ext uri="{FF2B5EF4-FFF2-40B4-BE49-F238E27FC236}">
                <a16:creationId xmlns:a16="http://schemas.microsoft.com/office/drawing/2014/main" id="{8A8C4A24-4A0D-48C6-82E1-AF98F7C45290}"/>
              </a:ext>
            </a:extLst>
          </p:cNvPr>
          <p:cNvSpPr>
            <a:spLocks noGrp="1"/>
          </p:cNvSpPr>
          <p:nvPr>
            <p:ph type="body" sz="quarter" idx="57" hasCustomPrompt="1"/>
          </p:nvPr>
        </p:nvSpPr>
        <p:spPr bwMode="gray">
          <a:xfrm>
            <a:off x="2996571" y="3423599"/>
            <a:ext cx="1944923" cy="2451600"/>
          </a:xfrm>
        </p:spPr>
        <p:txBody>
          <a:bodyPr/>
          <a:lstStyle>
            <a:lvl1pPr algn="ctr">
              <a:spcBef>
                <a:spcPts val="0"/>
              </a:spcBef>
              <a:spcAft>
                <a:spcPts val="0"/>
              </a:spcAft>
              <a:defRPr sz="1600">
                <a:solidFill>
                  <a:schemeClr val="bg2"/>
                </a:solidFill>
              </a:defRPr>
            </a:lvl1pPr>
            <a:lvl2pPr algn="ctr">
              <a:spcBef>
                <a:spcPts val="0"/>
              </a:spcBef>
              <a:spcAft>
                <a:spcPts val="0"/>
              </a:spcAft>
              <a:defRPr/>
            </a:lvl2pPr>
            <a:lvl3pPr algn="ctr">
              <a:spcBef>
                <a:spcPts val="0"/>
              </a:spcBef>
              <a:spcAft>
                <a:spcPts val="0"/>
              </a:spcAft>
              <a:defRPr/>
            </a:lvl3pPr>
            <a:lvl4pPr algn="ctr">
              <a:spcBef>
                <a:spcPts val="0"/>
              </a:spcBef>
              <a:spcAft>
                <a:spcPts val="0"/>
              </a:spcAft>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1" name="Text Placeholder 6">
            <a:extLst>
              <a:ext uri="{FF2B5EF4-FFF2-40B4-BE49-F238E27FC236}">
                <a16:creationId xmlns:a16="http://schemas.microsoft.com/office/drawing/2014/main" id="{C7178107-280E-4C52-947F-6993F7469009}"/>
              </a:ext>
            </a:extLst>
          </p:cNvPr>
          <p:cNvSpPr>
            <a:spLocks noGrp="1"/>
          </p:cNvSpPr>
          <p:nvPr>
            <p:ph type="body" sz="quarter" idx="58" hasCustomPrompt="1"/>
          </p:nvPr>
        </p:nvSpPr>
        <p:spPr bwMode="gray">
          <a:xfrm>
            <a:off x="5143384" y="3423599"/>
            <a:ext cx="1944923" cy="2451600"/>
          </a:xfrm>
        </p:spPr>
        <p:txBody>
          <a:bodyPr/>
          <a:lstStyle>
            <a:lvl1pPr algn="ctr">
              <a:spcBef>
                <a:spcPts val="0"/>
              </a:spcBef>
              <a:spcAft>
                <a:spcPts val="0"/>
              </a:spcAft>
              <a:defRPr sz="1600">
                <a:solidFill>
                  <a:schemeClr val="bg2"/>
                </a:solidFill>
              </a:defRPr>
            </a:lvl1pPr>
            <a:lvl2pPr algn="ctr">
              <a:spcBef>
                <a:spcPts val="0"/>
              </a:spcBef>
              <a:spcAft>
                <a:spcPts val="0"/>
              </a:spcAft>
              <a:defRPr/>
            </a:lvl2pPr>
            <a:lvl3pPr algn="ctr">
              <a:spcBef>
                <a:spcPts val="0"/>
              </a:spcBef>
              <a:spcAft>
                <a:spcPts val="0"/>
              </a:spcAft>
              <a:defRPr/>
            </a:lvl3pPr>
            <a:lvl4pPr algn="ctr">
              <a:spcBef>
                <a:spcPts val="0"/>
              </a:spcBef>
              <a:spcAft>
                <a:spcPts val="0"/>
              </a:spcAft>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2" name="Text Placeholder 6">
            <a:extLst>
              <a:ext uri="{FF2B5EF4-FFF2-40B4-BE49-F238E27FC236}">
                <a16:creationId xmlns:a16="http://schemas.microsoft.com/office/drawing/2014/main" id="{78670E0D-E9D5-4F4F-8C16-E1F1337BEDF9}"/>
              </a:ext>
            </a:extLst>
          </p:cNvPr>
          <p:cNvSpPr>
            <a:spLocks noGrp="1"/>
          </p:cNvSpPr>
          <p:nvPr>
            <p:ph type="body" sz="quarter" idx="59" hasCustomPrompt="1"/>
          </p:nvPr>
        </p:nvSpPr>
        <p:spPr bwMode="gray">
          <a:xfrm>
            <a:off x="7290197" y="3423599"/>
            <a:ext cx="1944923" cy="2451600"/>
          </a:xfrm>
        </p:spPr>
        <p:txBody>
          <a:bodyPr/>
          <a:lstStyle>
            <a:lvl1pPr algn="ctr">
              <a:spcBef>
                <a:spcPts val="0"/>
              </a:spcBef>
              <a:spcAft>
                <a:spcPts val="0"/>
              </a:spcAft>
              <a:defRPr sz="1600">
                <a:solidFill>
                  <a:schemeClr val="bg2"/>
                </a:solidFill>
              </a:defRPr>
            </a:lvl1pPr>
            <a:lvl2pPr algn="ctr">
              <a:spcBef>
                <a:spcPts val="0"/>
              </a:spcBef>
              <a:spcAft>
                <a:spcPts val="0"/>
              </a:spcAft>
              <a:defRPr/>
            </a:lvl2pPr>
            <a:lvl3pPr algn="ctr">
              <a:spcBef>
                <a:spcPts val="0"/>
              </a:spcBef>
              <a:spcAft>
                <a:spcPts val="0"/>
              </a:spcAft>
              <a:defRPr/>
            </a:lvl3pPr>
            <a:lvl4pPr algn="ctr">
              <a:spcBef>
                <a:spcPts val="0"/>
              </a:spcBef>
              <a:spcAft>
                <a:spcPts val="0"/>
              </a:spcAft>
              <a:defRPr/>
            </a:lvl4pPr>
            <a:lvl5pPr algn="ctr">
              <a:spcBef>
                <a:spcPts val="0"/>
              </a:spcBef>
              <a:defRPr/>
            </a:lvl5pPr>
          </a:lstStyle>
          <a:p>
            <a:pPr lvl="0"/>
            <a:r>
              <a:rPr lang="en-US" dirty="0"/>
              <a:t>Click to add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89" name="Group 88">
            <a:extLst>
              <a:ext uri="{FF2B5EF4-FFF2-40B4-BE49-F238E27FC236}">
                <a16:creationId xmlns:a16="http://schemas.microsoft.com/office/drawing/2014/main" id="{CF87F6A0-C25C-4C6D-845F-6C086DA0000E}"/>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97" name="Freeform 5">
              <a:extLst>
                <a:ext uri="{FF2B5EF4-FFF2-40B4-BE49-F238E27FC236}">
                  <a16:creationId xmlns:a16="http://schemas.microsoft.com/office/drawing/2014/main" id="{C71244DA-992D-45DB-B9EF-8F625087F83E}"/>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494ECC76-D868-43AC-B8D8-74F8C28763AF}"/>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F76276C8-A9B5-47E3-9B2E-09F24609F22A}"/>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Rectangle 99">
              <a:extLst>
                <a:ext uri="{FF2B5EF4-FFF2-40B4-BE49-F238E27FC236}">
                  <a16:creationId xmlns:a16="http://schemas.microsoft.com/office/drawing/2014/main" id="{2D9385F6-D965-45C8-A3A8-45C2C8528D32}"/>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240EF7EB-E1FD-493C-B00F-934BC0BB6BE7}"/>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51171729-CD49-4E8E-B377-350F8A85076D}"/>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1">
              <a:extLst>
                <a:ext uri="{FF2B5EF4-FFF2-40B4-BE49-F238E27FC236}">
                  <a16:creationId xmlns:a16="http://schemas.microsoft.com/office/drawing/2014/main" id="{C65EEC4F-6FD0-4B6B-97FB-886B8D1A0C06}"/>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2">
              <a:extLst>
                <a:ext uri="{FF2B5EF4-FFF2-40B4-BE49-F238E27FC236}">
                  <a16:creationId xmlns:a16="http://schemas.microsoft.com/office/drawing/2014/main" id="{6DDB52FF-CE51-4E4C-BFC1-536B9C9230EA}"/>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13">
              <a:extLst>
                <a:ext uri="{FF2B5EF4-FFF2-40B4-BE49-F238E27FC236}">
                  <a16:creationId xmlns:a16="http://schemas.microsoft.com/office/drawing/2014/main" id="{0A5F431B-23D8-464A-BBDA-D6188A6683D6}"/>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14">
              <a:extLst>
                <a:ext uri="{FF2B5EF4-FFF2-40B4-BE49-F238E27FC236}">
                  <a16:creationId xmlns:a16="http://schemas.microsoft.com/office/drawing/2014/main" id="{2B29868D-4CD7-4AF4-AD8B-D6AB6D8EEB86}"/>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115">
              <a:extLst>
                <a:ext uri="{FF2B5EF4-FFF2-40B4-BE49-F238E27FC236}">
                  <a16:creationId xmlns:a16="http://schemas.microsoft.com/office/drawing/2014/main" id="{1097E7C4-3D76-4D68-84C8-5AFEE72CCE35}"/>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16">
              <a:extLst>
                <a:ext uri="{FF2B5EF4-FFF2-40B4-BE49-F238E27FC236}">
                  <a16:creationId xmlns:a16="http://schemas.microsoft.com/office/drawing/2014/main" id="{3C4FBF83-A38D-4123-9A5A-3193EFE1110D}"/>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17">
              <a:extLst>
                <a:ext uri="{FF2B5EF4-FFF2-40B4-BE49-F238E27FC236}">
                  <a16:creationId xmlns:a16="http://schemas.microsoft.com/office/drawing/2014/main" id="{0D9110F4-0681-40BE-BF11-BE09A70DAB28}"/>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8">
              <a:extLst>
                <a:ext uri="{FF2B5EF4-FFF2-40B4-BE49-F238E27FC236}">
                  <a16:creationId xmlns:a16="http://schemas.microsoft.com/office/drawing/2014/main" id="{D1B1DE54-A295-43BE-B1DF-277F84B1AFFB}"/>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9">
              <a:extLst>
                <a:ext uri="{FF2B5EF4-FFF2-40B4-BE49-F238E27FC236}">
                  <a16:creationId xmlns:a16="http://schemas.microsoft.com/office/drawing/2014/main" id="{D3A0E6D1-5D23-47B8-9CE3-DCABB539E70F}"/>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20">
              <a:extLst>
                <a:ext uri="{FF2B5EF4-FFF2-40B4-BE49-F238E27FC236}">
                  <a16:creationId xmlns:a16="http://schemas.microsoft.com/office/drawing/2014/main" id="{7B72A319-E22B-4F9B-9800-20564FAB9B46}"/>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21">
              <a:extLst>
                <a:ext uri="{FF2B5EF4-FFF2-40B4-BE49-F238E27FC236}">
                  <a16:creationId xmlns:a16="http://schemas.microsoft.com/office/drawing/2014/main" id="{DEB3491A-A29B-4DE7-A0CC-EFCAE3BDCF8B}"/>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22">
              <a:extLst>
                <a:ext uri="{FF2B5EF4-FFF2-40B4-BE49-F238E27FC236}">
                  <a16:creationId xmlns:a16="http://schemas.microsoft.com/office/drawing/2014/main" id="{BA00B885-898D-4C30-94D0-43CB1FE9C0F9}"/>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23">
              <a:extLst>
                <a:ext uri="{FF2B5EF4-FFF2-40B4-BE49-F238E27FC236}">
                  <a16:creationId xmlns:a16="http://schemas.microsoft.com/office/drawing/2014/main" id="{07EB53D4-9038-4A3A-879A-07D62E98447A}"/>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24">
              <a:extLst>
                <a:ext uri="{FF2B5EF4-FFF2-40B4-BE49-F238E27FC236}">
                  <a16:creationId xmlns:a16="http://schemas.microsoft.com/office/drawing/2014/main" id="{D5E42F13-0F89-4FAA-9798-5BB984D7D77D}"/>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
        <p:nvSpPr>
          <p:cNvPr id="68" name="Text Placeholder 7">
            <a:extLst>
              <a:ext uri="{FF2B5EF4-FFF2-40B4-BE49-F238E27FC236}">
                <a16:creationId xmlns:a16="http://schemas.microsoft.com/office/drawing/2014/main" id="{2DA92739-8A0C-4C72-82D3-8C5161EBFFEC}"/>
              </a:ext>
            </a:extLst>
          </p:cNvPr>
          <p:cNvSpPr>
            <a:spLocks noGrp="1"/>
          </p:cNvSpPr>
          <p:nvPr>
            <p:ph type="body" sz="quarter" idx="64" hasCustomPrompt="1"/>
          </p:nvPr>
        </p:nvSpPr>
        <p:spPr>
          <a:xfrm>
            <a:off x="9778711" y="1838118"/>
            <a:ext cx="1260000" cy="1260000"/>
          </a:xfrm>
          <a:prstGeom prst="ellipse">
            <a:avLst/>
          </a:prstGeom>
          <a:solidFill>
            <a:schemeClr val="tx2"/>
          </a:solidFill>
        </p:spPr>
        <p:txBody>
          <a:bodyPr/>
          <a:lstStyle>
            <a:lvl1pPr>
              <a:defRPr/>
            </a:lvl1pPr>
          </a:lstStyle>
          <a:p>
            <a:pPr lvl="0"/>
            <a:r>
              <a:rPr lang="en-US" dirty="0"/>
              <a:t> </a:t>
            </a:r>
            <a:endParaRPr lang="en-GB" dirty="0"/>
          </a:p>
        </p:txBody>
      </p:sp>
      <p:sp>
        <p:nvSpPr>
          <p:cNvPr id="69" name="Text Placeholder 7">
            <a:extLst>
              <a:ext uri="{FF2B5EF4-FFF2-40B4-BE49-F238E27FC236}">
                <a16:creationId xmlns:a16="http://schemas.microsoft.com/office/drawing/2014/main" id="{4AC91223-0365-4847-9797-247486CDF02E}"/>
              </a:ext>
            </a:extLst>
          </p:cNvPr>
          <p:cNvSpPr>
            <a:spLocks noGrp="1"/>
          </p:cNvSpPr>
          <p:nvPr>
            <p:ph type="body" sz="quarter" idx="60" hasCustomPrompt="1"/>
          </p:nvPr>
        </p:nvSpPr>
        <p:spPr>
          <a:xfrm>
            <a:off x="1183592" y="1838118"/>
            <a:ext cx="1260000" cy="1260000"/>
          </a:xfrm>
          <a:prstGeom prst="ellipse">
            <a:avLst/>
          </a:prstGeom>
          <a:solidFill>
            <a:schemeClr val="tx2"/>
          </a:solidFill>
        </p:spPr>
        <p:txBody>
          <a:bodyPr/>
          <a:lstStyle>
            <a:lvl1pPr>
              <a:defRPr/>
            </a:lvl1pPr>
          </a:lstStyle>
          <a:p>
            <a:pPr lvl="0"/>
            <a:r>
              <a:rPr lang="en-US" dirty="0"/>
              <a:t> </a:t>
            </a:r>
            <a:endParaRPr lang="en-GB" dirty="0"/>
          </a:p>
        </p:txBody>
      </p:sp>
      <p:sp>
        <p:nvSpPr>
          <p:cNvPr id="70" name="Text Placeholder 7">
            <a:extLst>
              <a:ext uri="{FF2B5EF4-FFF2-40B4-BE49-F238E27FC236}">
                <a16:creationId xmlns:a16="http://schemas.microsoft.com/office/drawing/2014/main" id="{F0E33023-924C-4E21-84E6-6457349AFFC2}"/>
              </a:ext>
            </a:extLst>
          </p:cNvPr>
          <p:cNvSpPr>
            <a:spLocks noGrp="1"/>
          </p:cNvSpPr>
          <p:nvPr>
            <p:ph type="body" sz="quarter" idx="61" hasCustomPrompt="1"/>
          </p:nvPr>
        </p:nvSpPr>
        <p:spPr>
          <a:xfrm>
            <a:off x="3332372" y="1838118"/>
            <a:ext cx="1260000" cy="1260000"/>
          </a:xfrm>
          <a:prstGeom prst="ellipse">
            <a:avLst/>
          </a:prstGeom>
          <a:solidFill>
            <a:schemeClr val="tx2"/>
          </a:solidFill>
        </p:spPr>
        <p:txBody>
          <a:bodyPr/>
          <a:lstStyle>
            <a:lvl1pPr>
              <a:defRPr/>
            </a:lvl1pPr>
          </a:lstStyle>
          <a:p>
            <a:pPr lvl="0"/>
            <a:r>
              <a:rPr lang="en-US" dirty="0"/>
              <a:t> </a:t>
            </a:r>
            <a:endParaRPr lang="en-GB" dirty="0"/>
          </a:p>
        </p:txBody>
      </p:sp>
      <p:sp>
        <p:nvSpPr>
          <p:cNvPr id="71" name="Text Placeholder 7">
            <a:extLst>
              <a:ext uri="{FF2B5EF4-FFF2-40B4-BE49-F238E27FC236}">
                <a16:creationId xmlns:a16="http://schemas.microsoft.com/office/drawing/2014/main" id="{A6450767-C5E0-4E74-B480-75D05D953ABF}"/>
              </a:ext>
            </a:extLst>
          </p:cNvPr>
          <p:cNvSpPr>
            <a:spLocks noGrp="1"/>
          </p:cNvSpPr>
          <p:nvPr>
            <p:ph type="body" sz="quarter" idx="62" hasCustomPrompt="1"/>
          </p:nvPr>
        </p:nvSpPr>
        <p:spPr>
          <a:xfrm>
            <a:off x="5481152" y="1838118"/>
            <a:ext cx="1260000" cy="1260000"/>
          </a:xfrm>
          <a:prstGeom prst="ellipse">
            <a:avLst/>
          </a:prstGeom>
          <a:solidFill>
            <a:schemeClr val="tx2"/>
          </a:solidFill>
        </p:spPr>
        <p:txBody>
          <a:bodyPr/>
          <a:lstStyle>
            <a:lvl1pPr>
              <a:defRPr/>
            </a:lvl1pPr>
          </a:lstStyle>
          <a:p>
            <a:pPr lvl="0"/>
            <a:r>
              <a:rPr lang="en-US" dirty="0"/>
              <a:t> </a:t>
            </a:r>
            <a:endParaRPr lang="en-GB" dirty="0"/>
          </a:p>
        </p:txBody>
      </p:sp>
      <p:sp>
        <p:nvSpPr>
          <p:cNvPr id="72" name="Text Placeholder 7">
            <a:extLst>
              <a:ext uri="{FF2B5EF4-FFF2-40B4-BE49-F238E27FC236}">
                <a16:creationId xmlns:a16="http://schemas.microsoft.com/office/drawing/2014/main" id="{A373FCA0-22E1-45F1-98A5-E1E90B668D97}"/>
              </a:ext>
            </a:extLst>
          </p:cNvPr>
          <p:cNvSpPr>
            <a:spLocks noGrp="1"/>
          </p:cNvSpPr>
          <p:nvPr>
            <p:ph type="body" sz="quarter" idx="63" hasCustomPrompt="1"/>
          </p:nvPr>
        </p:nvSpPr>
        <p:spPr>
          <a:xfrm>
            <a:off x="7629932" y="1838118"/>
            <a:ext cx="1260000" cy="1260000"/>
          </a:xfrm>
          <a:prstGeom prst="ellipse">
            <a:avLst/>
          </a:prstGeom>
          <a:solidFill>
            <a:schemeClr val="tx2"/>
          </a:solid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5311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2 placeholders (White/Orang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EBB90C57-0D24-4673-A79B-76D8BB520F11}"/>
              </a:ext>
            </a:extLst>
          </p:cNvPr>
          <p:cNvSpPr/>
          <p:nvPr userDrawn="1"/>
        </p:nvSpPr>
        <p:spPr bwMode="gray">
          <a:xfrm>
            <a:off x="0" y="0"/>
            <a:ext cx="6096000" cy="68803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4719FD61-F160-44F8-A457-57E72F3B55C9}"/>
              </a:ext>
            </a:extLst>
          </p:cNvPr>
          <p:cNvSpPr/>
          <p:nvPr userDrawn="1"/>
        </p:nvSpPr>
        <p:spPr bwMode="gray">
          <a:xfrm>
            <a:off x="6096000" y="0"/>
            <a:ext cx="6096000" cy="688030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5149788" cy="399600"/>
          </a:xfrm>
        </p:spPr>
        <p:txBody>
          <a:bodyPr rIns="0" anchor="t">
            <a:normAutofit/>
          </a:bodyPr>
          <a:lstStyle>
            <a:lvl1pPr>
              <a:defRPr sz="2800">
                <a:solidFill>
                  <a:schemeClr val="tx1"/>
                </a:solidFill>
              </a:defRPr>
            </a:lvl1pPr>
          </a:lstStyle>
          <a:p>
            <a:r>
              <a:rPr lang="en-US" dirty="0"/>
              <a:t>Click to add title</a:t>
            </a: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4465712" cy="4032250"/>
          </a:xfrm>
        </p:spPr>
        <p:txBody>
          <a:bodyPr/>
          <a:lstStyle>
            <a:lvl1pPr>
              <a:defRPr sz="1600" b="1">
                <a:solidFill>
                  <a:schemeClr val="tx1"/>
                </a:solidFill>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accent1"/>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5149788"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98" name="Content Placeholder 32">
            <a:extLst>
              <a:ext uri="{FF2B5EF4-FFF2-40B4-BE49-F238E27FC236}">
                <a16:creationId xmlns:a16="http://schemas.microsoft.com/office/drawing/2014/main" id="{DC4F14ED-BADF-46C3-94F9-4E21A5E02627}"/>
              </a:ext>
            </a:extLst>
          </p:cNvPr>
          <p:cNvSpPr>
            <a:spLocks noGrp="1"/>
          </p:cNvSpPr>
          <p:nvPr>
            <p:ph sz="quarter" idx="15" hasCustomPrompt="1"/>
          </p:nvPr>
        </p:nvSpPr>
        <p:spPr bwMode="gray">
          <a:xfrm>
            <a:off x="6907109" y="1844676"/>
            <a:ext cx="4465712" cy="4032250"/>
          </a:xfrm>
        </p:spPr>
        <p:txBody>
          <a:bodyPr/>
          <a:lstStyle>
            <a:lvl1pPr>
              <a:defRPr sz="1600" b="1">
                <a:solidFill>
                  <a:schemeClr val="bg1"/>
                </a:solidFill>
              </a:defRPr>
            </a:lvl1pPr>
            <a:lvl2pPr>
              <a:defRPr>
                <a:solidFill>
                  <a:schemeClr val="bg1"/>
                </a:solidFill>
              </a:defRPr>
            </a:lvl2pPr>
            <a:lvl3pPr>
              <a:buClr>
                <a:schemeClr val="tx1"/>
              </a:buClr>
              <a:defRPr>
                <a:solidFill>
                  <a:schemeClr val="bg1"/>
                </a:solidFill>
              </a:defRPr>
            </a:lvl3pPr>
            <a:lvl4pPr>
              <a:buClr>
                <a:schemeClr val="bg1"/>
              </a:buClr>
              <a:defRPr>
                <a:solidFill>
                  <a:schemeClr val="bg1"/>
                </a:solidFill>
              </a:defRPr>
            </a:lvl4pPr>
            <a:lvl5pPr>
              <a:defRPr>
                <a:solidFill>
                  <a:schemeClr val="tx1"/>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88" name="Group 87">
            <a:extLst>
              <a:ext uri="{FF2B5EF4-FFF2-40B4-BE49-F238E27FC236}">
                <a16:creationId xmlns:a16="http://schemas.microsoft.com/office/drawing/2014/main" id="{37CCBFD1-A9B6-4513-A172-994D8B51D156}"/>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99" name="Freeform 5">
              <a:extLst>
                <a:ext uri="{FF2B5EF4-FFF2-40B4-BE49-F238E27FC236}">
                  <a16:creationId xmlns:a16="http://schemas.microsoft.com/office/drawing/2014/main" id="{B7983A0A-F1E4-4BF5-A07C-809BDB085572}"/>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6">
              <a:extLst>
                <a:ext uri="{FF2B5EF4-FFF2-40B4-BE49-F238E27FC236}">
                  <a16:creationId xmlns:a16="http://schemas.microsoft.com/office/drawing/2014/main" id="{D75DCD31-84A6-4CEF-8AE6-FE273412F701}"/>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7">
              <a:extLst>
                <a:ext uri="{FF2B5EF4-FFF2-40B4-BE49-F238E27FC236}">
                  <a16:creationId xmlns:a16="http://schemas.microsoft.com/office/drawing/2014/main" id="{BF85DCB8-6028-48B2-B974-9F704D357FB7}"/>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101">
              <a:extLst>
                <a:ext uri="{FF2B5EF4-FFF2-40B4-BE49-F238E27FC236}">
                  <a16:creationId xmlns:a16="http://schemas.microsoft.com/office/drawing/2014/main" id="{ACBCECDE-AD2D-4360-BC2B-97DB4314A31D}"/>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9">
              <a:extLst>
                <a:ext uri="{FF2B5EF4-FFF2-40B4-BE49-F238E27FC236}">
                  <a16:creationId xmlns:a16="http://schemas.microsoft.com/office/drawing/2014/main" id="{0BFEE6CF-E53A-4CC5-98DF-F9F8846EBA9E}"/>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0">
              <a:extLst>
                <a:ext uri="{FF2B5EF4-FFF2-40B4-BE49-F238E27FC236}">
                  <a16:creationId xmlns:a16="http://schemas.microsoft.com/office/drawing/2014/main" id="{4A732B89-1211-4C56-B353-D0A611A56B3D}"/>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1">
              <a:extLst>
                <a:ext uri="{FF2B5EF4-FFF2-40B4-BE49-F238E27FC236}">
                  <a16:creationId xmlns:a16="http://schemas.microsoft.com/office/drawing/2014/main" id="{DD93DE87-15B5-4966-B13B-3BA6234F6728}"/>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2">
              <a:extLst>
                <a:ext uri="{FF2B5EF4-FFF2-40B4-BE49-F238E27FC236}">
                  <a16:creationId xmlns:a16="http://schemas.microsoft.com/office/drawing/2014/main" id="{754B1236-52C7-4EFE-B7DC-37D8A428F979}"/>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3">
              <a:extLst>
                <a:ext uri="{FF2B5EF4-FFF2-40B4-BE49-F238E27FC236}">
                  <a16:creationId xmlns:a16="http://schemas.microsoft.com/office/drawing/2014/main" id="{0E3D595F-4C96-4969-9537-0F93CD4DCA46}"/>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4">
              <a:extLst>
                <a:ext uri="{FF2B5EF4-FFF2-40B4-BE49-F238E27FC236}">
                  <a16:creationId xmlns:a16="http://schemas.microsoft.com/office/drawing/2014/main" id="{8DBA0D4B-DC7C-4199-B7AE-66DD23926C4C}"/>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108">
              <a:extLst>
                <a:ext uri="{FF2B5EF4-FFF2-40B4-BE49-F238E27FC236}">
                  <a16:creationId xmlns:a16="http://schemas.microsoft.com/office/drawing/2014/main" id="{BEC96666-CF62-40E1-9657-920AA7725E04}"/>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6">
              <a:extLst>
                <a:ext uri="{FF2B5EF4-FFF2-40B4-BE49-F238E27FC236}">
                  <a16:creationId xmlns:a16="http://schemas.microsoft.com/office/drawing/2014/main" id="{633E8C70-6C19-4867-943A-94BE13B5AED8}"/>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7">
              <a:extLst>
                <a:ext uri="{FF2B5EF4-FFF2-40B4-BE49-F238E27FC236}">
                  <a16:creationId xmlns:a16="http://schemas.microsoft.com/office/drawing/2014/main" id="{F1BBD712-4556-4902-906A-48733EF059EF}"/>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8">
              <a:extLst>
                <a:ext uri="{FF2B5EF4-FFF2-40B4-BE49-F238E27FC236}">
                  <a16:creationId xmlns:a16="http://schemas.microsoft.com/office/drawing/2014/main" id="{9B30A6E1-D7C4-4BF9-B937-436892D785FB}"/>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9">
              <a:extLst>
                <a:ext uri="{FF2B5EF4-FFF2-40B4-BE49-F238E27FC236}">
                  <a16:creationId xmlns:a16="http://schemas.microsoft.com/office/drawing/2014/main" id="{FE597132-C29C-4445-8D51-B4E1E734FD57}"/>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0">
              <a:extLst>
                <a:ext uri="{FF2B5EF4-FFF2-40B4-BE49-F238E27FC236}">
                  <a16:creationId xmlns:a16="http://schemas.microsoft.com/office/drawing/2014/main" id="{20B45047-2AF1-4E9A-BA38-AAB50923F3B5}"/>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21">
              <a:extLst>
                <a:ext uri="{FF2B5EF4-FFF2-40B4-BE49-F238E27FC236}">
                  <a16:creationId xmlns:a16="http://schemas.microsoft.com/office/drawing/2014/main" id="{D972B9FA-AF4C-4047-8B48-86B5BE976B3F}"/>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22">
              <a:extLst>
                <a:ext uri="{FF2B5EF4-FFF2-40B4-BE49-F238E27FC236}">
                  <a16:creationId xmlns:a16="http://schemas.microsoft.com/office/drawing/2014/main" id="{889EDA09-18CD-4D37-B81F-51BC4E31E3FE}"/>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23">
              <a:extLst>
                <a:ext uri="{FF2B5EF4-FFF2-40B4-BE49-F238E27FC236}">
                  <a16:creationId xmlns:a16="http://schemas.microsoft.com/office/drawing/2014/main" id="{38FE7605-C340-4CA7-9EA4-DD30862B637A}"/>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24">
              <a:extLst>
                <a:ext uri="{FF2B5EF4-FFF2-40B4-BE49-F238E27FC236}">
                  <a16:creationId xmlns:a16="http://schemas.microsoft.com/office/drawing/2014/main" id="{93727B6D-7014-4A6F-A22B-147C9B24A272}"/>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Tree>
    <p:extLst>
      <p:ext uri="{BB962C8B-B14F-4D97-AF65-F5344CB8AC3E}">
        <p14:creationId xmlns:p14="http://schemas.microsoft.com/office/powerpoint/2010/main" val="282217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2 placeholders (White/Blu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EBB90C57-0D24-4673-A79B-76D8BB520F11}"/>
              </a:ext>
            </a:extLst>
          </p:cNvPr>
          <p:cNvSpPr/>
          <p:nvPr userDrawn="1"/>
        </p:nvSpPr>
        <p:spPr bwMode="gray">
          <a:xfrm>
            <a:off x="0" y="0"/>
            <a:ext cx="6096000" cy="68803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4719FD61-F160-44F8-A457-57E72F3B55C9}"/>
              </a:ext>
            </a:extLst>
          </p:cNvPr>
          <p:cNvSpPr/>
          <p:nvPr userDrawn="1"/>
        </p:nvSpPr>
        <p:spPr bwMode="gray">
          <a:xfrm>
            <a:off x="6096000" y="0"/>
            <a:ext cx="6096000" cy="6880302"/>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5151600" cy="399600"/>
          </a:xfrm>
        </p:spPr>
        <p:txBody>
          <a:bodyPr rIns="0" anchor="t">
            <a:normAutofit/>
          </a:bodyPr>
          <a:lstStyle>
            <a:lvl1pPr>
              <a:defRPr sz="2800">
                <a:solidFill>
                  <a:schemeClr val="tx1"/>
                </a:solidFill>
              </a:defRPr>
            </a:lvl1pPr>
          </a:lstStyle>
          <a:p>
            <a:r>
              <a:rPr lang="en-US" dirty="0"/>
              <a:t>Click to add title</a:t>
            </a: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4465712" cy="4032250"/>
          </a:xfrm>
        </p:spPr>
        <p:txBody>
          <a:bodyPr/>
          <a:lstStyle>
            <a:lvl1pPr>
              <a:defRPr sz="1600" b="1">
                <a:solidFill>
                  <a:schemeClr val="tx1"/>
                </a:solidFill>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tx2"/>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5151600"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98" name="Content Placeholder 32">
            <a:extLst>
              <a:ext uri="{FF2B5EF4-FFF2-40B4-BE49-F238E27FC236}">
                <a16:creationId xmlns:a16="http://schemas.microsoft.com/office/drawing/2014/main" id="{DC4F14ED-BADF-46C3-94F9-4E21A5E02627}"/>
              </a:ext>
            </a:extLst>
          </p:cNvPr>
          <p:cNvSpPr>
            <a:spLocks noGrp="1"/>
          </p:cNvSpPr>
          <p:nvPr>
            <p:ph sz="quarter" idx="15" hasCustomPrompt="1"/>
          </p:nvPr>
        </p:nvSpPr>
        <p:spPr bwMode="gray">
          <a:xfrm>
            <a:off x="6907109" y="1844676"/>
            <a:ext cx="4465712" cy="4032250"/>
          </a:xfrm>
        </p:spPr>
        <p:txBody>
          <a:bodyPr/>
          <a:lstStyle>
            <a:lvl1pPr>
              <a:defRPr sz="1600" b="1">
                <a:solidFill>
                  <a:schemeClr val="bg1"/>
                </a:solidFill>
              </a:defRPr>
            </a:lvl1pPr>
            <a:lvl2pPr>
              <a:defRPr>
                <a:solidFill>
                  <a:schemeClr val="bg1"/>
                </a:solidFill>
              </a:defRPr>
            </a:lvl2pPr>
            <a:lvl3pPr>
              <a:buClr>
                <a:schemeClr val="tx1"/>
              </a:buClr>
              <a:defRPr>
                <a:solidFill>
                  <a:schemeClr val="bg1"/>
                </a:solidFill>
              </a:defRPr>
            </a:lvl3pPr>
            <a:lvl4pPr>
              <a:buClr>
                <a:schemeClr val="bg1"/>
              </a:buClr>
              <a:defRPr>
                <a:solidFill>
                  <a:schemeClr val="bg1"/>
                </a:solidFill>
              </a:defRPr>
            </a:lvl4pPr>
            <a:lvl5pPr>
              <a:defRPr>
                <a:solidFill>
                  <a:schemeClr val="tx1"/>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88" name="Group 87">
            <a:extLst>
              <a:ext uri="{FF2B5EF4-FFF2-40B4-BE49-F238E27FC236}">
                <a16:creationId xmlns:a16="http://schemas.microsoft.com/office/drawing/2014/main" id="{30E5B82B-F328-45D4-B7F9-B57F2B1E2686}"/>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99" name="Freeform 5">
              <a:extLst>
                <a:ext uri="{FF2B5EF4-FFF2-40B4-BE49-F238E27FC236}">
                  <a16:creationId xmlns:a16="http://schemas.microsoft.com/office/drawing/2014/main" id="{97519A68-B563-453A-9536-7CDD1CBB883D}"/>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6">
              <a:extLst>
                <a:ext uri="{FF2B5EF4-FFF2-40B4-BE49-F238E27FC236}">
                  <a16:creationId xmlns:a16="http://schemas.microsoft.com/office/drawing/2014/main" id="{ECF357D5-7F3E-4508-B4DD-B8E7452CAE2A}"/>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7">
              <a:extLst>
                <a:ext uri="{FF2B5EF4-FFF2-40B4-BE49-F238E27FC236}">
                  <a16:creationId xmlns:a16="http://schemas.microsoft.com/office/drawing/2014/main" id="{D8BA96CE-B261-4444-B806-234DA5BD3F62}"/>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101">
              <a:extLst>
                <a:ext uri="{FF2B5EF4-FFF2-40B4-BE49-F238E27FC236}">
                  <a16:creationId xmlns:a16="http://schemas.microsoft.com/office/drawing/2014/main" id="{C9AEEFCC-10BA-42CE-A3C8-1E86104B43D8}"/>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9">
              <a:extLst>
                <a:ext uri="{FF2B5EF4-FFF2-40B4-BE49-F238E27FC236}">
                  <a16:creationId xmlns:a16="http://schemas.microsoft.com/office/drawing/2014/main" id="{494EF24A-0AC7-48E8-AA7E-D25DE12182A2}"/>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0">
              <a:extLst>
                <a:ext uri="{FF2B5EF4-FFF2-40B4-BE49-F238E27FC236}">
                  <a16:creationId xmlns:a16="http://schemas.microsoft.com/office/drawing/2014/main" id="{3B60C426-1CA0-4637-904F-4A2548FAB466}"/>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1">
              <a:extLst>
                <a:ext uri="{FF2B5EF4-FFF2-40B4-BE49-F238E27FC236}">
                  <a16:creationId xmlns:a16="http://schemas.microsoft.com/office/drawing/2014/main" id="{14EB1440-EBF9-41BE-8CBD-E7098FC5E25D}"/>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2">
              <a:extLst>
                <a:ext uri="{FF2B5EF4-FFF2-40B4-BE49-F238E27FC236}">
                  <a16:creationId xmlns:a16="http://schemas.microsoft.com/office/drawing/2014/main" id="{74DDED46-4B47-4264-A964-B865820B8D70}"/>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3">
              <a:extLst>
                <a:ext uri="{FF2B5EF4-FFF2-40B4-BE49-F238E27FC236}">
                  <a16:creationId xmlns:a16="http://schemas.microsoft.com/office/drawing/2014/main" id="{E052BC4C-3C22-4BAB-920F-F115700A67A8}"/>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4">
              <a:extLst>
                <a:ext uri="{FF2B5EF4-FFF2-40B4-BE49-F238E27FC236}">
                  <a16:creationId xmlns:a16="http://schemas.microsoft.com/office/drawing/2014/main" id="{02E7769E-1E88-4DC6-B402-BA3EF0903AA2}"/>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108">
              <a:extLst>
                <a:ext uri="{FF2B5EF4-FFF2-40B4-BE49-F238E27FC236}">
                  <a16:creationId xmlns:a16="http://schemas.microsoft.com/office/drawing/2014/main" id="{0A8A26A8-F604-49AB-BAE2-A6E76B6C13C5}"/>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6">
              <a:extLst>
                <a:ext uri="{FF2B5EF4-FFF2-40B4-BE49-F238E27FC236}">
                  <a16:creationId xmlns:a16="http://schemas.microsoft.com/office/drawing/2014/main" id="{9D1960DD-2CEE-4A03-97CC-DEB90D719466}"/>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7">
              <a:extLst>
                <a:ext uri="{FF2B5EF4-FFF2-40B4-BE49-F238E27FC236}">
                  <a16:creationId xmlns:a16="http://schemas.microsoft.com/office/drawing/2014/main" id="{79588C4D-4A3E-4FAD-86F5-820CC3352184}"/>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8">
              <a:extLst>
                <a:ext uri="{FF2B5EF4-FFF2-40B4-BE49-F238E27FC236}">
                  <a16:creationId xmlns:a16="http://schemas.microsoft.com/office/drawing/2014/main" id="{0195E4CD-655E-453B-95BE-710018DF7751}"/>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9">
              <a:extLst>
                <a:ext uri="{FF2B5EF4-FFF2-40B4-BE49-F238E27FC236}">
                  <a16:creationId xmlns:a16="http://schemas.microsoft.com/office/drawing/2014/main" id="{95A28604-F4CC-485A-AC16-9FE212C94BFE}"/>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0">
              <a:extLst>
                <a:ext uri="{FF2B5EF4-FFF2-40B4-BE49-F238E27FC236}">
                  <a16:creationId xmlns:a16="http://schemas.microsoft.com/office/drawing/2014/main" id="{F76DE752-1980-4777-A63B-090EA710FF51}"/>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21">
              <a:extLst>
                <a:ext uri="{FF2B5EF4-FFF2-40B4-BE49-F238E27FC236}">
                  <a16:creationId xmlns:a16="http://schemas.microsoft.com/office/drawing/2014/main" id="{D9BD0C08-51BD-493A-9F2C-557B1B4DA15E}"/>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22">
              <a:extLst>
                <a:ext uri="{FF2B5EF4-FFF2-40B4-BE49-F238E27FC236}">
                  <a16:creationId xmlns:a16="http://schemas.microsoft.com/office/drawing/2014/main" id="{1B7CA0BF-D72B-424D-8897-A722108A6EEB}"/>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23">
              <a:extLst>
                <a:ext uri="{FF2B5EF4-FFF2-40B4-BE49-F238E27FC236}">
                  <a16:creationId xmlns:a16="http://schemas.microsoft.com/office/drawing/2014/main" id="{C5B0EB0D-6AEB-400B-B04E-7FBAB84ACF9B}"/>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24">
              <a:extLst>
                <a:ext uri="{FF2B5EF4-FFF2-40B4-BE49-F238E27FC236}">
                  <a16:creationId xmlns:a16="http://schemas.microsoft.com/office/drawing/2014/main" id="{8ACA5372-8C0C-4CF1-B72A-13D851E06DE9}"/>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Tree>
    <p:extLst>
      <p:ext uri="{BB962C8B-B14F-4D97-AF65-F5344CB8AC3E}">
        <p14:creationId xmlns:p14="http://schemas.microsoft.com/office/powerpoint/2010/main" val="153420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2 placeholders (White/Grey)">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EBB90C57-0D24-4673-A79B-76D8BB520F11}"/>
              </a:ext>
            </a:extLst>
          </p:cNvPr>
          <p:cNvSpPr/>
          <p:nvPr userDrawn="1"/>
        </p:nvSpPr>
        <p:spPr bwMode="gray">
          <a:xfrm>
            <a:off x="0" y="0"/>
            <a:ext cx="6096000" cy="68803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4719FD61-F160-44F8-A457-57E72F3B55C9}"/>
              </a:ext>
            </a:extLst>
          </p:cNvPr>
          <p:cNvSpPr/>
          <p:nvPr userDrawn="1"/>
        </p:nvSpPr>
        <p:spPr bwMode="gray">
          <a:xfrm>
            <a:off x="6096000" y="0"/>
            <a:ext cx="6096000" cy="688030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5151600" cy="399600"/>
          </a:xfrm>
        </p:spPr>
        <p:txBody>
          <a:bodyPr rIns="0" anchor="t">
            <a:normAutofit/>
          </a:bodyPr>
          <a:lstStyle>
            <a:lvl1pPr>
              <a:defRPr sz="2800">
                <a:solidFill>
                  <a:schemeClr val="tx1"/>
                </a:solidFill>
              </a:defRPr>
            </a:lvl1pPr>
          </a:lstStyle>
          <a:p>
            <a:r>
              <a:rPr lang="en-US" dirty="0"/>
              <a:t>Click to add title</a:t>
            </a:r>
            <a:endParaRPr lang="en-GB" dirty="0"/>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4465712" cy="4032250"/>
          </a:xfrm>
        </p:spPr>
        <p:txBody>
          <a:bodyPr/>
          <a:lstStyle>
            <a:lvl1pPr>
              <a:defRPr sz="1600" b="1">
                <a:solidFill>
                  <a:schemeClr val="tx1"/>
                </a:solidFill>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bg2"/>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5151600"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98" name="Content Placeholder 32">
            <a:extLst>
              <a:ext uri="{FF2B5EF4-FFF2-40B4-BE49-F238E27FC236}">
                <a16:creationId xmlns:a16="http://schemas.microsoft.com/office/drawing/2014/main" id="{DC4F14ED-BADF-46C3-94F9-4E21A5E02627}"/>
              </a:ext>
            </a:extLst>
          </p:cNvPr>
          <p:cNvSpPr>
            <a:spLocks noGrp="1"/>
          </p:cNvSpPr>
          <p:nvPr>
            <p:ph sz="quarter" idx="15" hasCustomPrompt="1"/>
          </p:nvPr>
        </p:nvSpPr>
        <p:spPr bwMode="gray">
          <a:xfrm>
            <a:off x="6907109" y="1844676"/>
            <a:ext cx="4465712" cy="4032250"/>
          </a:xfrm>
        </p:spPr>
        <p:txBody>
          <a:bodyPr/>
          <a:lstStyle>
            <a:lvl1pPr>
              <a:defRPr sz="1600" b="1">
                <a:solidFill>
                  <a:schemeClr val="bg1"/>
                </a:solidFill>
              </a:defRPr>
            </a:lvl1pPr>
            <a:lvl2pPr>
              <a:defRPr>
                <a:solidFill>
                  <a:schemeClr val="bg1"/>
                </a:solidFill>
              </a:defRPr>
            </a:lvl2pPr>
            <a:lvl3pPr>
              <a:buClr>
                <a:schemeClr val="tx1"/>
              </a:buClr>
              <a:defRPr>
                <a:solidFill>
                  <a:schemeClr val="bg1"/>
                </a:solidFill>
              </a:defRPr>
            </a:lvl3pPr>
            <a:lvl4pPr>
              <a:buClr>
                <a:schemeClr val="bg1"/>
              </a:buClr>
              <a:defRPr>
                <a:solidFill>
                  <a:schemeClr val="bg1"/>
                </a:solidFill>
              </a:defRPr>
            </a:lvl4pPr>
            <a:lvl5pPr>
              <a:defRPr>
                <a:solidFill>
                  <a:schemeClr val="bg2"/>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88" name="Group 87">
            <a:extLst>
              <a:ext uri="{FF2B5EF4-FFF2-40B4-BE49-F238E27FC236}">
                <a16:creationId xmlns:a16="http://schemas.microsoft.com/office/drawing/2014/main" id="{B1B8F0CA-8D0D-44AC-9635-ED8E910C680D}"/>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99" name="Freeform 5">
              <a:extLst>
                <a:ext uri="{FF2B5EF4-FFF2-40B4-BE49-F238E27FC236}">
                  <a16:creationId xmlns:a16="http://schemas.microsoft.com/office/drawing/2014/main" id="{BBF55FBE-9036-4767-B8E7-764BEAAE1B31}"/>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6">
              <a:extLst>
                <a:ext uri="{FF2B5EF4-FFF2-40B4-BE49-F238E27FC236}">
                  <a16:creationId xmlns:a16="http://schemas.microsoft.com/office/drawing/2014/main" id="{C397B61B-71AA-4432-8202-C8048F32F1AA}"/>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7">
              <a:extLst>
                <a:ext uri="{FF2B5EF4-FFF2-40B4-BE49-F238E27FC236}">
                  <a16:creationId xmlns:a16="http://schemas.microsoft.com/office/drawing/2014/main" id="{6B00233D-DC37-4336-B6C2-91CD81558846}"/>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101">
              <a:extLst>
                <a:ext uri="{FF2B5EF4-FFF2-40B4-BE49-F238E27FC236}">
                  <a16:creationId xmlns:a16="http://schemas.microsoft.com/office/drawing/2014/main" id="{787565C0-E369-40E0-BF12-B995F053527E}"/>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9">
              <a:extLst>
                <a:ext uri="{FF2B5EF4-FFF2-40B4-BE49-F238E27FC236}">
                  <a16:creationId xmlns:a16="http://schemas.microsoft.com/office/drawing/2014/main" id="{60EB6790-5FE1-420E-BE48-B908C6912E0B}"/>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0">
              <a:extLst>
                <a:ext uri="{FF2B5EF4-FFF2-40B4-BE49-F238E27FC236}">
                  <a16:creationId xmlns:a16="http://schemas.microsoft.com/office/drawing/2014/main" id="{BCB7107C-B280-44B8-B13B-953092269E6A}"/>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1">
              <a:extLst>
                <a:ext uri="{FF2B5EF4-FFF2-40B4-BE49-F238E27FC236}">
                  <a16:creationId xmlns:a16="http://schemas.microsoft.com/office/drawing/2014/main" id="{746C4E51-84D0-4A98-8870-B556F8C53B15}"/>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2">
              <a:extLst>
                <a:ext uri="{FF2B5EF4-FFF2-40B4-BE49-F238E27FC236}">
                  <a16:creationId xmlns:a16="http://schemas.microsoft.com/office/drawing/2014/main" id="{B15B92DD-A1AE-4370-813E-EB38952E84CA}"/>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3">
              <a:extLst>
                <a:ext uri="{FF2B5EF4-FFF2-40B4-BE49-F238E27FC236}">
                  <a16:creationId xmlns:a16="http://schemas.microsoft.com/office/drawing/2014/main" id="{AA451124-0EF7-4AAB-AA79-6CF746B9C765}"/>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4">
              <a:extLst>
                <a:ext uri="{FF2B5EF4-FFF2-40B4-BE49-F238E27FC236}">
                  <a16:creationId xmlns:a16="http://schemas.microsoft.com/office/drawing/2014/main" id="{B72550AB-3522-4C8C-B2CC-5B885026AE3A}"/>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108">
              <a:extLst>
                <a:ext uri="{FF2B5EF4-FFF2-40B4-BE49-F238E27FC236}">
                  <a16:creationId xmlns:a16="http://schemas.microsoft.com/office/drawing/2014/main" id="{B4330B03-15EE-4E6E-8658-4F8BC72FCF83}"/>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6">
              <a:extLst>
                <a:ext uri="{FF2B5EF4-FFF2-40B4-BE49-F238E27FC236}">
                  <a16:creationId xmlns:a16="http://schemas.microsoft.com/office/drawing/2014/main" id="{A142CF86-2990-411F-81A5-F911626E66F9}"/>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7">
              <a:extLst>
                <a:ext uri="{FF2B5EF4-FFF2-40B4-BE49-F238E27FC236}">
                  <a16:creationId xmlns:a16="http://schemas.microsoft.com/office/drawing/2014/main" id="{FB2173CE-F4DE-4C61-86C8-2A67B671F9F2}"/>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8">
              <a:extLst>
                <a:ext uri="{FF2B5EF4-FFF2-40B4-BE49-F238E27FC236}">
                  <a16:creationId xmlns:a16="http://schemas.microsoft.com/office/drawing/2014/main" id="{F7FE4A1F-C10D-479D-8F5C-AD8D993C9BDE}"/>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9">
              <a:extLst>
                <a:ext uri="{FF2B5EF4-FFF2-40B4-BE49-F238E27FC236}">
                  <a16:creationId xmlns:a16="http://schemas.microsoft.com/office/drawing/2014/main" id="{53B23E98-7381-4A94-9A4B-F7A730EC9961}"/>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0">
              <a:extLst>
                <a:ext uri="{FF2B5EF4-FFF2-40B4-BE49-F238E27FC236}">
                  <a16:creationId xmlns:a16="http://schemas.microsoft.com/office/drawing/2014/main" id="{CBE0F6CA-A403-45A8-9513-5A17291594E9}"/>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21">
              <a:extLst>
                <a:ext uri="{FF2B5EF4-FFF2-40B4-BE49-F238E27FC236}">
                  <a16:creationId xmlns:a16="http://schemas.microsoft.com/office/drawing/2014/main" id="{B900F25E-C882-4C3B-8726-FB2630F64364}"/>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22">
              <a:extLst>
                <a:ext uri="{FF2B5EF4-FFF2-40B4-BE49-F238E27FC236}">
                  <a16:creationId xmlns:a16="http://schemas.microsoft.com/office/drawing/2014/main" id="{B6CB228E-4B2C-4E7A-969E-D9066E2A1F8C}"/>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23">
              <a:extLst>
                <a:ext uri="{FF2B5EF4-FFF2-40B4-BE49-F238E27FC236}">
                  <a16:creationId xmlns:a16="http://schemas.microsoft.com/office/drawing/2014/main" id="{9CE012A0-9F95-4062-8EB2-6BBA9666817F}"/>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24">
              <a:extLst>
                <a:ext uri="{FF2B5EF4-FFF2-40B4-BE49-F238E27FC236}">
                  <a16:creationId xmlns:a16="http://schemas.microsoft.com/office/drawing/2014/main" id="{3273DBEE-5263-4D69-9254-73FD4906FB6B}"/>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Tree>
    <p:extLst>
      <p:ext uri="{BB962C8B-B14F-4D97-AF65-F5344CB8AC3E}">
        <p14:creationId xmlns:p14="http://schemas.microsoft.com/office/powerpoint/2010/main" val="116662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2 placeholders ">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EBB90C57-0D24-4673-A79B-76D8BB520F11}"/>
              </a:ext>
            </a:extLst>
          </p:cNvPr>
          <p:cNvSpPr/>
          <p:nvPr userDrawn="1"/>
        </p:nvSpPr>
        <p:spPr bwMode="gray">
          <a:xfrm>
            <a:off x="-6000" y="0"/>
            <a:ext cx="12204000" cy="68803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417600"/>
            <a:ext cx="7778886" cy="399600"/>
          </a:xfrm>
        </p:spPr>
        <p:txBody>
          <a:bodyPr rIns="0" anchor="t">
            <a:normAutofit/>
          </a:bodyPr>
          <a:lstStyle>
            <a:lvl1pPr>
              <a:defRPr sz="2800">
                <a:solidFill>
                  <a:schemeClr val="tx1"/>
                </a:solidFill>
              </a:defRPr>
            </a:lvl1pPr>
          </a:lstStyle>
          <a:p>
            <a:r>
              <a:rPr lang="en-GB" dirty="0"/>
              <a:t>Click here to add title</a:t>
            </a:r>
          </a:p>
        </p:txBody>
      </p:sp>
      <p:sp>
        <p:nvSpPr>
          <p:cNvPr id="33" name="Content Placeholder 32">
            <a:extLst>
              <a:ext uri="{FF2B5EF4-FFF2-40B4-BE49-F238E27FC236}">
                <a16:creationId xmlns:a16="http://schemas.microsoft.com/office/drawing/2014/main" id="{F8187D64-3E18-4EF0-86C3-C619563D871E}"/>
              </a:ext>
            </a:extLst>
          </p:cNvPr>
          <p:cNvSpPr>
            <a:spLocks noGrp="1"/>
          </p:cNvSpPr>
          <p:nvPr userDrawn="1">
            <p:ph sz="quarter" idx="13" hasCustomPrompt="1"/>
          </p:nvPr>
        </p:nvSpPr>
        <p:spPr bwMode="gray">
          <a:xfrm>
            <a:off x="838200" y="1844676"/>
            <a:ext cx="4465712" cy="4032250"/>
          </a:xfrm>
        </p:spPr>
        <p:txBody>
          <a:bodyPr/>
          <a:lstStyle>
            <a:lvl1pPr>
              <a:defRPr sz="1600" b="1">
                <a:solidFill>
                  <a:schemeClr val="tx1"/>
                </a:solidFill>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bg2"/>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4" name="Group 53">
            <a:extLst>
              <a:ext uri="{FF2B5EF4-FFF2-40B4-BE49-F238E27FC236}">
                <a16:creationId xmlns:a16="http://schemas.microsoft.com/office/drawing/2014/main" id="{EB444E37-EAA2-411B-8BB4-53FB37B5C29C}"/>
              </a:ext>
            </a:extLst>
          </p:cNvPr>
          <p:cNvGrpSpPr/>
          <p:nvPr userDrawn="1"/>
        </p:nvGrpSpPr>
        <p:grpSpPr bwMode="gray">
          <a:xfrm>
            <a:off x="-2309043" y="3246756"/>
            <a:ext cx="1872208" cy="2904470"/>
            <a:chOff x="2051720" y="348323"/>
            <a:chExt cx="1872208" cy="2904470"/>
          </a:xfrm>
        </p:grpSpPr>
        <p:sp>
          <p:nvSpPr>
            <p:cNvPr id="55" name="TextBox 54">
              <a:extLst>
                <a:ext uri="{FF2B5EF4-FFF2-40B4-BE49-F238E27FC236}">
                  <a16:creationId xmlns:a16="http://schemas.microsoft.com/office/drawing/2014/main" id="{80C2BDA2-D67C-426D-A46D-2C6C13C7EAD9}"/>
                </a:ext>
              </a:extLst>
            </p:cNvPr>
            <p:cNvSpPr txBox="1"/>
            <p:nvPr/>
          </p:nvSpPr>
          <p:spPr bwMode="gray">
            <a:xfrm>
              <a:off x="2051720" y="1052191"/>
              <a:ext cx="1872208" cy="2200602"/>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56" name="Group 55">
              <a:extLst>
                <a:ext uri="{FF2B5EF4-FFF2-40B4-BE49-F238E27FC236}">
                  <a16:creationId xmlns:a16="http://schemas.microsoft.com/office/drawing/2014/main" id="{F3D64BF7-8BB8-4BE0-A3C9-0124EAFD509F}"/>
                </a:ext>
              </a:extLst>
            </p:cNvPr>
            <p:cNvGrpSpPr/>
            <p:nvPr/>
          </p:nvGrpSpPr>
          <p:grpSpPr bwMode="gray">
            <a:xfrm>
              <a:off x="2051720" y="348323"/>
              <a:ext cx="551687" cy="608260"/>
              <a:chOff x="580210" y="472455"/>
              <a:chExt cx="551687" cy="608260"/>
            </a:xfrm>
          </p:grpSpPr>
          <p:sp>
            <p:nvSpPr>
              <p:cNvPr id="66" name="Donut 24">
                <a:extLst>
                  <a:ext uri="{FF2B5EF4-FFF2-40B4-BE49-F238E27FC236}">
                    <a16:creationId xmlns:a16="http://schemas.microsoft.com/office/drawing/2014/main" id="{46E0AF4B-EE4B-4F01-9896-7863A268C491}"/>
                  </a:ext>
                </a:extLst>
              </p:cNvPr>
              <p:cNvSpPr/>
              <p:nvPr/>
            </p:nvSpPr>
            <p:spPr bwMode="gray">
              <a:xfrm>
                <a:off x="591837" y="4724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Freeform 5">
                <a:extLst>
                  <a:ext uri="{FF2B5EF4-FFF2-40B4-BE49-F238E27FC236}">
                    <a16:creationId xmlns:a16="http://schemas.microsoft.com/office/drawing/2014/main" id="{33CA89E8-ED09-4285-B646-4A48933AC275}"/>
                  </a:ext>
                </a:extLst>
              </p:cNvPr>
              <p:cNvSpPr>
                <a:spLocks noEditPoints="1"/>
              </p:cNvSpPr>
              <p:nvPr/>
            </p:nvSpPr>
            <p:spPr bwMode="gray">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4">
              <a:extLst>
                <a:ext uri="{FF2B5EF4-FFF2-40B4-BE49-F238E27FC236}">
                  <a16:creationId xmlns:a16="http://schemas.microsoft.com/office/drawing/2014/main" id="{3CF9A81C-7D51-4D6E-A37F-D75BA81739A8}"/>
                </a:ext>
              </a:extLst>
            </p:cNvPr>
            <p:cNvGrpSpPr>
              <a:grpSpLocks noChangeAspect="1"/>
            </p:cNvGrpSpPr>
            <p:nvPr/>
          </p:nvGrpSpPr>
          <p:grpSpPr bwMode="gray">
            <a:xfrm>
              <a:off x="2160620" y="483078"/>
              <a:ext cx="330076" cy="242523"/>
              <a:chOff x="2018" y="401"/>
              <a:chExt cx="3016" cy="2216"/>
            </a:xfrm>
          </p:grpSpPr>
          <p:sp>
            <p:nvSpPr>
              <p:cNvPr id="58" name="Freeform 7">
                <a:extLst>
                  <a:ext uri="{FF2B5EF4-FFF2-40B4-BE49-F238E27FC236}">
                    <a16:creationId xmlns:a16="http://schemas.microsoft.com/office/drawing/2014/main" id="{AEBC0C51-135C-4F99-8ABE-5064571AD9B2}"/>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718FAEAC-8A93-4660-8734-F6BC8CD5822E}"/>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9">
                <a:extLst>
                  <a:ext uri="{FF2B5EF4-FFF2-40B4-BE49-F238E27FC236}">
                    <a16:creationId xmlns:a16="http://schemas.microsoft.com/office/drawing/2014/main" id="{728A531F-7D45-45A9-9F07-5F9713E66FD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
                <a:extLst>
                  <a:ext uri="{FF2B5EF4-FFF2-40B4-BE49-F238E27FC236}">
                    <a16:creationId xmlns:a16="http://schemas.microsoft.com/office/drawing/2014/main" id="{443179A8-7BCD-407D-8342-A3ABD7BFC7B6}"/>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
                <a:extLst>
                  <a:ext uri="{FF2B5EF4-FFF2-40B4-BE49-F238E27FC236}">
                    <a16:creationId xmlns:a16="http://schemas.microsoft.com/office/drawing/2014/main" id="{3C32CAC4-8951-48CF-AD57-5197FE760F7C}"/>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3">
                <a:extLst>
                  <a:ext uri="{FF2B5EF4-FFF2-40B4-BE49-F238E27FC236}">
                    <a16:creationId xmlns:a16="http://schemas.microsoft.com/office/drawing/2014/main" id="{1C194B55-4CFF-4834-85E9-5D439335443C}"/>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4">
                <a:extLst>
                  <a:ext uri="{FF2B5EF4-FFF2-40B4-BE49-F238E27FC236}">
                    <a16:creationId xmlns:a16="http://schemas.microsoft.com/office/drawing/2014/main" id="{E8B952B7-F407-4B53-AD4A-E9C067C694C5}"/>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5">
                <a:extLst>
                  <a:ext uri="{FF2B5EF4-FFF2-40B4-BE49-F238E27FC236}">
                    <a16:creationId xmlns:a16="http://schemas.microsoft.com/office/drawing/2014/main" id="{D6AF8F4F-341D-489E-8076-2B6D29CCA879}"/>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98" name="Content Placeholder 32">
            <a:extLst>
              <a:ext uri="{FF2B5EF4-FFF2-40B4-BE49-F238E27FC236}">
                <a16:creationId xmlns:a16="http://schemas.microsoft.com/office/drawing/2014/main" id="{DC4F14ED-BADF-46C3-94F9-4E21A5E02627}"/>
              </a:ext>
            </a:extLst>
          </p:cNvPr>
          <p:cNvSpPr>
            <a:spLocks noGrp="1"/>
          </p:cNvSpPr>
          <p:nvPr>
            <p:ph sz="quarter" idx="15" hasCustomPrompt="1"/>
          </p:nvPr>
        </p:nvSpPr>
        <p:spPr bwMode="gray">
          <a:xfrm>
            <a:off x="6907109" y="1844676"/>
            <a:ext cx="4465712" cy="4032250"/>
          </a:xfrm>
        </p:spPr>
        <p:txBody>
          <a:bodyPr/>
          <a:lstStyle>
            <a:lvl1pPr>
              <a:defRPr sz="1600" b="1">
                <a:solidFill>
                  <a:schemeClr val="tx1"/>
                </a:solidFill>
              </a:defRPr>
            </a:lvl1pPr>
            <a:lvl2pPr>
              <a:defRPr>
                <a:solidFill>
                  <a:schemeClr val="tx1"/>
                </a:solidFill>
              </a:defRPr>
            </a:lvl2pPr>
            <a:lvl3pPr>
              <a:buClr>
                <a:schemeClr val="tx1"/>
              </a:buClr>
              <a:defRPr>
                <a:solidFill>
                  <a:schemeClr val="tx1"/>
                </a:solidFill>
              </a:defRPr>
            </a:lvl3pPr>
            <a:lvl4pPr>
              <a:buClr>
                <a:schemeClr val="tx2"/>
              </a:buClr>
              <a:defRPr>
                <a:solidFill>
                  <a:schemeClr val="tx1"/>
                </a:solidFill>
              </a:defRPr>
            </a:lvl4pPr>
            <a:lvl5pPr>
              <a:defRPr>
                <a:solidFill>
                  <a:schemeClr val="bg2"/>
                </a:solidFill>
              </a:defRPr>
            </a:lvl5pPr>
          </a:lstStyle>
          <a:p>
            <a:pPr lvl="0"/>
            <a:r>
              <a:rPr lang="en-US" dirty="0"/>
              <a:t>Click to add body text here. See user tip to the left on how to style this text. Alternatively click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88" name="Group 87">
            <a:extLst>
              <a:ext uri="{FF2B5EF4-FFF2-40B4-BE49-F238E27FC236}">
                <a16:creationId xmlns:a16="http://schemas.microsoft.com/office/drawing/2014/main" id="{74202235-836F-49CD-BCA0-DC496416E3F4}"/>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89" name="Freeform 5">
              <a:extLst>
                <a:ext uri="{FF2B5EF4-FFF2-40B4-BE49-F238E27FC236}">
                  <a16:creationId xmlns:a16="http://schemas.microsoft.com/office/drawing/2014/main" id="{5F43E1F9-CCF4-4620-9AD4-DAE241F9D084}"/>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6">
              <a:extLst>
                <a:ext uri="{FF2B5EF4-FFF2-40B4-BE49-F238E27FC236}">
                  <a16:creationId xmlns:a16="http://schemas.microsoft.com/office/drawing/2014/main" id="{BF7C4879-91F0-4F28-B7A4-D14E318D3CEA}"/>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
              <a:extLst>
                <a:ext uri="{FF2B5EF4-FFF2-40B4-BE49-F238E27FC236}">
                  <a16:creationId xmlns:a16="http://schemas.microsoft.com/office/drawing/2014/main" id="{FAA1E5DE-D44D-4853-B227-88769A3A6902}"/>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Rectangle 100">
              <a:extLst>
                <a:ext uri="{FF2B5EF4-FFF2-40B4-BE49-F238E27FC236}">
                  <a16:creationId xmlns:a16="http://schemas.microsoft.com/office/drawing/2014/main" id="{2FB61602-A207-4423-B747-F4F0866AB9FB}"/>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9">
              <a:extLst>
                <a:ext uri="{FF2B5EF4-FFF2-40B4-BE49-F238E27FC236}">
                  <a16:creationId xmlns:a16="http://schemas.microsoft.com/office/drawing/2014/main" id="{5F97F5BA-1C79-488B-A7D8-5952B5AE3C71}"/>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0">
              <a:extLst>
                <a:ext uri="{FF2B5EF4-FFF2-40B4-BE49-F238E27FC236}">
                  <a16:creationId xmlns:a16="http://schemas.microsoft.com/office/drawing/2014/main" id="{36E0BF32-6574-432C-AAA8-F4603B2C5D4B}"/>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1">
              <a:extLst>
                <a:ext uri="{FF2B5EF4-FFF2-40B4-BE49-F238E27FC236}">
                  <a16:creationId xmlns:a16="http://schemas.microsoft.com/office/drawing/2014/main" id="{F28AE928-B254-4C66-A74C-F75424C8211F}"/>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2">
              <a:extLst>
                <a:ext uri="{FF2B5EF4-FFF2-40B4-BE49-F238E27FC236}">
                  <a16:creationId xmlns:a16="http://schemas.microsoft.com/office/drawing/2014/main" id="{284D8244-54C1-42F1-9AA6-733AC41EA4A2}"/>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3">
              <a:extLst>
                <a:ext uri="{FF2B5EF4-FFF2-40B4-BE49-F238E27FC236}">
                  <a16:creationId xmlns:a16="http://schemas.microsoft.com/office/drawing/2014/main" id="{91AEF166-4AC2-4088-AEE5-17B532670112}"/>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4">
              <a:extLst>
                <a:ext uri="{FF2B5EF4-FFF2-40B4-BE49-F238E27FC236}">
                  <a16:creationId xmlns:a16="http://schemas.microsoft.com/office/drawing/2014/main" id="{C49AD523-7F2C-4506-A0E1-2E0A8680D87B}"/>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Rectangle 107">
              <a:extLst>
                <a:ext uri="{FF2B5EF4-FFF2-40B4-BE49-F238E27FC236}">
                  <a16:creationId xmlns:a16="http://schemas.microsoft.com/office/drawing/2014/main" id="{1A11363B-6C80-478C-8F24-17BA88B2542D}"/>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6">
              <a:extLst>
                <a:ext uri="{FF2B5EF4-FFF2-40B4-BE49-F238E27FC236}">
                  <a16:creationId xmlns:a16="http://schemas.microsoft.com/office/drawing/2014/main" id="{721C2463-EE4D-49F5-BBBC-A8D09FCA339D}"/>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7">
              <a:extLst>
                <a:ext uri="{FF2B5EF4-FFF2-40B4-BE49-F238E27FC236}">
                  <a16:creationId xmlns:a16="http://schemas.microsoft.com/office/drawing/2014/main" id="{C653456B-0C6D-49E4-BD1B-C5C8F4084CC8}"/>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8">
              <a:extLst>
                <a:ext uri="{FF2B5EF4-FFF2-40B4-BE49-F238E27FC236}">
                  <a16:creationId xmlns:a16="http://schemas.microsoft.com/office/drawing/2014/main" id="{E55B9080-E5F4-41DF-848F-76745ABCB63C}"/>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9">
              <a:extLst>
                <a:ext uri="{FF2B5EF4-FFF2-40B4-BE49-F238E27FC236}">
                  <a16:creationId xmlns:a16="http://schemas.microsoft.com/office/drawing/2014/main" id="{15F72593-B7AF-45BC-A227-98554C85B326}"/>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0">
              <a:extLst>
                <a:ext uri="{FF2B5EF4-FFF2-40B4-BE49-F238E27FC236}">
                  <a16:creationId xmlns:a16="http://schemas.microsoft.com/office/drawing/2014/main" id="{47368238-ECF0-4231-A514-C04043EB6903}"/>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1">
              <a:extLst>
                <a:ext uri="{FF2B5EF4-FFF2-40B4-BE49-F238E27FC236}">
                  <a16:creationId xmlns:a16="http://schemas.microsoft.com/office/drawing/2014/main" id="{8DF180CE-D123-4AB5-8BF1-30C1A4B0644F}"/>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22">
              <a:extLst>
                <a:ext uri="{FF2B5EF4-FFF2-40B4-BE49-F238E27FC236}">
                  <a16:creationId xmlns:a16="http://schemas.microsoft.com/office/drawing/2014/main" id="{793D28CE-EE8B-430F-AAF5-C7C3A2BBF5B0}"/>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23">
              <a:extLst>
                <a:ext uri="{FF2B5EF4-FFF2-40B4-BE49-F238E27FC236}">
                  <a16:creationId xmlns:a16="http://schemas.microsoft.com/office/drawing/2014/main" id="{2D706405-5D48-4137-BE3C-6BE5E3958090}"/>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24">
              <a:extLst>
                <a:ext uri="{FF2B5EF4-FFF2-40B4-BE49-F238E27FC236}">
                  <a16:creationId xmlns:a16="http://schemas.microsoft.com/office/drawing/2014/main" id="{177B1BBE-2681-466F-9C04-95B4DB3CA77B}"/>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Tree>
    <p:extLst>
      <p:ext uri="{BB962C8B-B14F-4D97-AF65-F5344CB8AC3E}">
        <p14:creationId xmlns:p14="http://schemas.microsoft.com/office/powerpoint/2010/main" val="429028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break (Whit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8BA5A95-D411-4FAD-BD00-9623350555AE}"/>
              </a:ext>
            </a:extLst>
          </p:cNvPr>
          <p:cNvSpPr/>
          <p:nvPr userDrawn="1"/>
        </p:nvSpPr>
        <p:spPr bwMode="gray">
          <a:xfrm>
            <a:off x="0" y="0"/>
            <a:ext cx="12192000" cy="68580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2062302"/>
            <a:ext cx="8121600" cy="1888321"/>
          </a:xfrm>
        </p:spPr>
        <p:txBody>
          <a:bodyPr rIns="0" anchor="b">
            <a:normAutofit/>
          </a:bodyPr>
          <a:lstStyle>
            <a:lvl1pPr>
              <a:defRPr sz="4000">
                <a:solidFill>
                  <a:schemeClr val="tx1"/>
                </a:solidFill>
              </a:defRPr>
            </a:lvl1pPr>
          </a:lstStyle>
          <a:p>
            <a:r>
              <a:rPr lang="en-US" dirty="0"/>
              <a:t>Click to add section break title here over 3 lines maximum</a:t>
            </a:r>
            <a:endParaRPr lang="en-GB" dirty="0"/>
          </a:p>
        </p:txBody>
      </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
        <p:nvSpPr>
          <p:cNvPr id="89" name="Text Placeholder 30">
            <a:extLst>
              <a:ext uri="{FF2B5EF4-FFF2-40B4-BE49-F238E27FC236}">
                <a16:creationId xmlns:a16="http://schemas.microsoft.com/office/drawing/2014/main" id="{C4B12F5B-A668-4811-A887-41E5E24B8767}"/>
              </a:ext>
            </a:extLst>
          </p:cNvPr>
          <p:cNvSpPr>
            <a:spLocks noGrp="1"/>
          </p:cNvSpPr>
          <p:nvPr>
            <p:ph type="body" sz="quarter" idx="15" hasCustomPrompt="1"/>
          </p:nvPr>
        </p:nvSpPr>
        <p:spPr bwMode="gray">
          <a:xfrm>
            <a:off x="838200" y="4096047"/>
            <a:ext cx="8121600" cy="728208"/>
          </a:xfrm>
        </p:spPr>
        <p:txBody>
          <a:bodyPr rIns="0"/>
          <a:lstStyle>
            <a:lvl1pPr>
              <a:spcBef>
                <a:spcPts val="0"/>
              </a:spcBef>
              <a:spcAft>
                <a:spcPts val="0"/>
              </a:spcAft>
              <a:defRPr sz="1800" b="1">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2 lines maximum</a:t>
            </a:r>
          </a:p>
          <a:p>
            <a:pPr lvl="1"/>
            <a:endParaRPr lang="en-GB" dirty="0"/>
          </a:p>
        </p:txBody>
      </p:sp>
      <p:grpSp>
        <p:nvGrpSpPr>
          <p:cNvPr id="104" name="Group 103">
            <a:extLst>
              <a:ext uri="{FF2B5EF4-FFF2-40B4-BE49-F238E27FC236}">
                <a16:creationId xmlns:a16="http://schemas.microsoft.com/office/drawing/2014/main" id="{CA153E1A-0017-4C02-A454-7954A6619ECF}"/>
              </a:ext>
            </a:extLst>
          </p:cNvPr>
          <p:cNvGrpSpPr/>
          <p:nvPr userDrawn="1"/>
        </p:nvGrpSpPr>
        <p:grpSpPr bwMode="gray">
          <a:xfrm>
            <a:off x="-2309043" y="139436"/>
            <a:ext cx="1521741" cy="2214240"/>
            <a:chOff x="287523" y="320055"/>
            <a:chExt cx="1521741" cy="2214240"/>
          </a:xfrm>
        </p:grpSpPr>
        <p:sp>
          <p:nvSpPr>
            <p:cNvPr id="105" name="TextBox 104">
              <a:extLst>
                <a:ext uri="{FF2B5EF4-FFF2-40B4-BE49-F238E27FC236}">
                  <a16:creationId xmlns:a16="http://schemas.microsoft.com/office/drawing/2014/main" id="{D66A4E1F-8AF4-45CE-A84C-4269BDB46F1A}"/>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106" name="Group 105">
              <a:extLst>
                <a:ext uri="{FF2B5EF4-FFF2-40B4-BE49-F238E27FC236}">
                  <a16:creationId xmlns:a16="http://schemas.microsoft.com/office/drawing/2014/main" id="{1B27ED9C-AC18-4303-A7B7-335E09382638}"/>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109" name="Oval 9">
                <a:extLst>
                  <a:ext uri="{FF2B5EF4-FFF2-40B4-BE49-F238E27FC236}">
                    <a16:creationId xmlns:a16="http://schemas.microsoft.com/office/drawing/2014/main" id="{B877A8CC-A887-466F-B6E3-A05EEDD1FDAA}"/>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0">
                <a:extLst>
                  <a:ext uri="{FF2B5EF4-FFF2-40B4-BE49-F238E27FC236}">
                    <a16:creationId xmlns:a16="http://schemas.microsoft.com/office/drawing/2014/main" id="{968CF4F2-2CB3-4687-BD74-B704AAF03FEF}"/>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7" name="Donut 24">
              <a:extLst>
                <a:ext uri="{FF2B5EF4-FFF2-40B4-BE49-F238E27FC236}">
                  <a16:creationId xmlns:a16="http://schemas.microsoft.com/office/drawing/2014/main" id="{BB831490-4C92-44EA-8E74-D8A73B78FFE2}"/>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8" name="Freeform 5">
              <a:extLst>
                <a:ext uri="{FF2B5EF4-FFF2-40B4-BE49-F238E27FC236}">
                  <a16:creationId xmlns:a16="http://schemas.microsoft.com/office/drawing/2014/main" id="{A55583A3-E445-4AB9-9CC1-59C974B51D2E}"/>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00CA2EBA-4E0F-422E-81C9-13981DF58713}"/>
              </a:ext>
            </a:extLst>
          </p:cNvPr>
          <p:cNvGrpSpPr>
            <a:grpSpLocks noChangeAspect="1"/>
          </p:cNvGrpSpPr>
          <p:nvPr userDrawn="1"/>
        </p:nvGrpSpPr>
        <p:grpSpPr bwMode="gray">
          <a:xfrm>
            <a:off x="853017" y="754875"/>
            <a:ext cx="1153344" cy="656068"/>
            <a:chOff x="2379" y="1230"/>
            <a:chExt cx="3421" cy="1946"/>
          </a:xfrm>
          <a:solidFill>
            <a:schemeClr val="tx2"/>
          </a:solidFill>
        </p:grpSpPr>
        <p:sp>
          <p:nvSpPr>
            <p:cNvPr id="37" name="Freeform 5">
              <a:extLst>
                <a:ext uri="{FF2B5EF4-FFF2-40B4-BE49-F238E27FC236}">
                  <a16:creationId xmlns:a16="http://schemas.microsoft.com/office/drawing/2014/main" id="{4666F1CF-5AE5-4F93-8F27-48208581AF1B}"/>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6">
              <a:extLst>
                <a:ext uri="{FF2B5EF4-FFF2-40B4-BE49-F238E27FC236}">
                  <a16:creationId xmlns:a16="http://schemas.microsoft.com/office/drawing/2014/main" id="{ABFE8945-B933-4914-9ED8-B7FFC2FF58D2}"/>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
              <a:extLst>
                <a:ext uri="{FF2B5EF4-FFF2-40B4-BE49-F238E27FC236}">
                  <a16:creationId xmlns:a16="http://schemas.microsoft.com/office/drawing/2014/main" id="{ABA2BDDD-4521-4D7E-8C2F-7289DBF09638}"/>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08FB84E7-BE45-4ED4-9D07-1CE6712A8D93}"/>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9">
              <a:extLst>
                <a:ext uri="{FF2B5EF4-FFF2-40B4-BE49-F238E27FC236}">
                  <a16:creationId xmlns:a16="http://schemas.microsoft.com/office/drawing/2014/main" id="{21E1A228-2AA5-49A6-B4F1-FD132315233E}"/>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0">
              <a:extLst>
                <a:ext uri="{FF2B5EF4-FFF2-40B4-BE49-F238E27FC236}">
                  <a16:creationId xmlns:a16="http://schemas.microsoft.com/office/drawing/2014/main" id="{9F9D030A-74ED-4C66-B9DD-3C703862A4BE}"/>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1">
              <a:extLst>
                <a:ext uri="{FF2B5EF4-FFF2-40B4-BE49-F238E27FC236}">
                  <a16:creationId xmlns:a16="http://schemas.microsoft.com/office/drawing/2014/main" id="{46F32DEF-315C-4E37-8C73-ACC44C06100C}"/>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2">
              <a:extLst>
                <a:ext uri="{FF2B5EF4-FFF2-40B4-BE49-F238E27FC236}">
                  <a16:creationId xmlns:a16="http://schemas.microsoft.com/office/drawing/2014/main" id="{23CFE54E-9DEF-4044-971D-799060046587}"/>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3">
              <a:extLst>
                <a:ext uri="{FF2B5EF4-FFF2-40B4-BE49-F238E27FC236}">
                  <a16:creationId xmlns:a16="http://schemas.microsoft.com/office/drawing/2014/main" id="{C3CC52AB-1F55-469D-B492-C4F3616D6405}"/>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4">
              <a:extLst>
                <a:ext uri="{FF2B5EF4-FFF2-40B4-BE49-F238E27FC236}">
                  <a16:creationId xmlns:a16="http://schemas.microsoft.com/office/drawing/2014/main" id="{64F55E80-33AA-428D-AA63-91F48E1933F6}"/>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a:extLst>
                <a:ext uri="{FF2B5EF4-FFF2-40B4-BE49-F238E27FC236}">
                  <a16:creationId xmlns:a16="http://schemas.microsoft.com/office/drawing/2014/main" id="{5DFE3639-DE08-4A69-B908-48F1C33FC4C6}"/>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6">
              <a:extLst>
                <a:ext uri="{FF2B5EF4-FFF2-40B4-BE49-F238E27FC236}">
                  <a16:creationId xmlns:a16="http://schemas.microsoft.com/office/drawing/2014/main" id="{650D4E73-8E13-4351-BF1A-18756DF0902F}"/>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7">
              <a:extLst>
                <a:ext uri="{FF2B5EF4-FFF2-40B4-BE49-F238E27FC236}">
                  <a16:creationId xmlns:a16="http://schemas.microsoft.com/office/drawing/2014/main" id="{4342F7C7-5DD4-4628-9F70-337DC417260A}"/>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8">
              <a:extLst>
                <a:ext uri="{FF2B5EF4-FFF2-40B4-BE49-F238E27FC236}">
                  <a16:creationId xmlns:a16="http://schemas.microsoft.com/office/drawing/2014/main" id="{B4A6F5A6-9F84-46C4-9AB1-4F2A5ECC422F}"/>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9">
              <a:extLst>
                <a:ext uri="{FF2B5EF4-FFF2-40B4-BE49-F238E27FC236}">
                  <a16:creationId xmlns:a16="http://schemas.microsoft.com/office/drawing/2014/main" id="{D93C9382-C070-44B1-A30C-848F36A02EE4}"/>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0">
              <a:extLst>
                <a:ext uri="{FF2B5EF4-FFF2-40B4-BE49-F238E27FC236}">
                  <a16:creationId xmlns:a16="http://schemas.microsoft.com/office/drawing/2014/main" id="{91D95D67-EA26-4EAD-898F-946037D51F20}"/>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1">
              <a:extLst>
                <a:ext uri="{FF2B5EF4-FFF2-40B4-BE49-F238E27FC236}">
                  <a16:creationId xmlns:a16="http://schemas.microsoft.com/office/drawing/2014/main" id="{C61DB637-511A-4F5E-9A3D-899490518E32}"/>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2">
              <a:extLst>
                <a:ext uri="{FF2B5EF4-FFF2-40B4-BE49-F238E27FC236}">
                  <a16:creationId xmlns:a16="http://schemas.microsoft.com/office/drawing/2014/main" id="{723C31F3-B04B-45AC-8881-D7708DE49C2B}"/>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3">
              <a:extLst>
                <a:ext uri="{FF2B5EF4-FFF2-40B4-BE49-F238E27FC236}">
                  <a16:creationId xmlns:a16="http://schemas.microsoft.com/office/drawing/2014/main" id="{C7B4217B-8756-4DEF-828A-02B318203A61}"/>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4">
              <a:extLst>
                <a:ext uri="{FF2B5EF4-FFF2-40B4-BE49-F238E27FC236}">
                  <a16:creationId xmlns:a16="http://schemas.microsoft.com/office/drawing/2014/main" id="{DB4096FE-5B3D-4F83-99AC-0EC0313DBCBB}"/>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1104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break (Grey)">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B32813E-C53C-49D6-9E2B-2356B805A1FC}"/>
              </a:ext>
            </a:extLst>
          </p:cNvPr>
          <p:cNvSpPr/>
          <p:nvPr userDrawn="1"/>
        </p:nvSpPr>
        <p:spPr bwMode="gray">
          <a:xfrm>
            <a:off x="0" y="0"/>
            <a:ext cx="12192000" cy="6858000"/>
          </a:xfrm>
          <a:prstGeom prst="rect">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200" y="2062302"/>
            <a:ext cx="8121600" cy="1888321"/>
          </a:xfrm>
        </p:spPr>
        <p:txBody>
          <a:bodyPr rIns="0" anchor="b">
            <a:normAutofit/>
          </a:bodyPr>
          <a:lstStyle>
            <a:lvl1pPr>
              <a:defRPr sz="4000">
                <a:solidFill>
                  <a:schemeClr val="bg1"/>
                </a:solidFill>
              </a:defRPr>
            </a:lvl1pPr>
          </a:lstStyle>
          <a:p>
            <a:r>
              <a:rPr lang="en-US" dirty="0"/>
              <a:t>Click to add section break title here over 3 lines maximum</a:t>
            </a:r>
            <a:endParaRPr lang="en-GB" dirty="0"/>
          </a:p>
        </p:txBody>
      </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bg1"/>
                </a:solidFill>
              </a:defRPr>
            </a:lvl1pPr>
          </a:lstStyle>
          <a:p>
            <a:fld id="{33549097-0558-46F5-8423-E1E7F27B13BA}" type="slidenum">
              <a:rPr lang="en-GB" smtClean="0"/>
              <a:pPr/>
              <a:t>‹#›</a:t>
            </a:fld>
            <a:endParaRPr lang="en-GB"/>
          </a:p>
        </p:txBody>
      </p:sp>
      <p:sp>
        <p:nvSpPr>
          <p:cNvPr id="89" name="Text Placeholder 30">
            <a:extLst>
              <a:ext uri="{FF2B5EF4-FFF2-40B4-BE49-F238E27FC236}">
                <a16:creationId xmlns:a16="http://schemas.microsoft.com/office/drawing/2014/main" id="{C4B12F5B-A668-4811-A887-41E5E24B8767}"/>
              </a:ext>
            </a:extLst>
          </p:cNvPr>
          <p:cNvSpPr>
            <a:spLocks noGrp="1"/>
          </p:cNvSpPr>
          <p:nvPr>
            <p:ph type="body" sz="quarter" idx="15" hasCustomPrompt="1"/>
          </p:nvPr>
        </p:nvSpPr>
        <p:spPr bwMode="gray">
          <a:xfrm>
            <a:off x="838200" y="4096047"/>
            <a:ext cx="8121600" cy="728208"/>
          </a:xfrm>
        </p:spPr>
        <p:txBody>
          <a:bodyPr rIns="0"/>
          <a:lstStyle>
            <a:lvl1pPr>
              <a:spcBef>
                <a:spcPts val="0"/>
              </a:spcBef>
              <a:spcAft>
                <a:spcPts val="0"/>
              </a:spcAft>
              <a:defRPr sz="1800" b="1">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2 lines maximum</a:t>
            </a:r>
          </a:p>
          <a:p>
            <a:pPr lvl="1"/>
            <a:endParaRPr lang="en-GB" dirty="0"/>
          </a:p>
        </p:txBody>
      </p:sp>
      <p:grpSp>
        <p:nvGrpSpPr>
          <p:cNvPr id="104" name="Group 103">
            <a:extLst>
              <a:ext uri="{FF2B5EF4-FFF2-40B4-BE49-F238E27FC236}">
                <a16:creationId xmlns:a16="http://schemas.microsoft.com/office/drawing/2014/main" id="{CA153E1A-0017-4C02-A454-7954A6619ECF}"/>
              </a:ext>
            </a:extLst>
          </p:cNvPr>
          <p:cNvGrpSpPr/>
          <p:nvPr userDrawn="1"/>
        </p:nvGrpSpPr>
        <p:grpSpPr bwMode="gray">
          <a:xfrm>
            <a:off x="-2309043" y="139436"/>
            <a:ext cx="1521741" cy="2214240"/>
            <a:chOff x="287523" y="320055"/>
            <a:chExt cx="1521741" cy="2214240"/>
          </a:xfrm>
        </p:grpSpPr>
        <p:sp>
          <p:nvSpPr>
            <p:cNvPr id="105" name="TextBox 104">
              <a:extLst>
                <a:ext uri="{FF2B5EF4-FFF2-40B4-BE49-F238E27FC236}">
                  <a16:creationId xmlns:a16="http://schemas.microsoft.com/office/drawing/2014/main" id="{D66A4E1F-8AF4-45CE-A84C-4269BDB46F1A}"/>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106" name="Group 105">
              <a:extLst>
                <a:ext uri="{FF2B5EF4-FFF2-40B4-BE49-F238E27FC236}">
                  <a16:creationId xmlns:a16="http://schemas.microsoft.com/office/drawing/2014/main" id="{1B27ED9C-AC18-4303-A7B7-335E09382638}"/>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109" name="Oval 9">
                <a:extLst>
                  <a:ext uri="{FF2B5EF4-FFF2-40B4-BE49-F238E27FC236}">
                    <a16:creationId xmlns:a16="http://schemas.microsoft.com/office/drawing/2014/main" id="{B877A8CC-A887-466F-B6E3-A05EEDD1FDAA}"/>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0">
                <a:extLst>
                  <a:ext uri="{FF2B5EF4-FFF2-40B4-BE49-F238E27FC236}">
                    <a16:creationId xmlns:a16="http://schemas.microsoft.com/office/drawing/2014/main" id="{968CF4F2-2CB3-4687-BD74-B704AAF03FEF}"/>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7" name="Donut 24">
              <a:extLst>
                <a:ext uri="{FF2B5EF4-FFF2-40B4-BE49-F238E27FC236}">
                  <a16:creationId xmlns:a16="http://schemas.microsoft.com/office/drawing/2014/main" id="{BB831490-4C92-44EA-8E74-D8A73B78FFE2}"/>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8" name="Freeform 5">
              <a:extLst>
                <a:ext uri="{FF2B5EF4-FFF2-40B4-BE49-F238E27FC236}">
                  <a16:creationId xmlns:a16="http://schemas.microsoft.com/office/drawing/2014/main" id="{A55583A3-E445-4AB9-9CC1-59C974B51D2E}"/>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00CA2EBA-4E0F-422E-81C9-13981DF58713}"/>
              </a:ext>
            </a:extLst>
          </p:cNvPr>
          <p:cNvGrpSpPr>
            <a:grpSpLocks noChangeAspect="1"/>
          </p:cNvGrpSpPr>
          <p:nvPr userDrawn="1"/>
        </p:nvGrpSpPr>
        <p:grpSpPr bwMode="gray">
          <a:xfrm>
            <a:off x="853017" y="754875"/>
            <a:ext cx="1153344" cy="656068"/>
            <a:chOff x="2379" y="1230"/>
            <a:chExt cx="3421" cy="1946"/>
          </a:xfrm>
          <a:solidFill>
            <a:schemeClr val="bg1"/>
          </a:solidFill>
        </p:grpSpPr>
        <p:sp>
          <p:nvSpPr>
            <p:cNvPr id="37" name="Freeform 5">
              <a:extLst>
                <a:ext uri="{FF2B5EF4-FFF2-40B4-BE49-F238E27FC236}">
                  <a16:creationId xmlns:a16="http://schemas.microsoft.com/office/drawing/2014/main" id="{4666F1CF-5AE5-4F93-8F27-48208581AF1B}"/>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6">
              <a:extLst>
                <a:ext uri="{FF2B5EF4-FFF2-40B4-BE49-F238E27FC236}">
                  <a16:creationId xmlns:a16="http://schemas.microsoft.com/office/drawing/2014/main" id="{ABFE8945-B933-4914-9ED8-B7FFC2FF58D2}"/>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
              <a:extLst>
                <a:ext uri="{FF2B5EF4-FFF2-40B4-BE49-F238E27FC236}">
                  <a16:creationId xmlns:a16="http://schemas.microsoft.com/office/drawing/2014/main" id="{ABA2BDDD-4521-4D7E-8C2F-7289DBF09638}"/>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08FB84E7-BE45-4ED4-9D07-1CE6712A8D93}"/>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9">
              <a:extLst>
                <a:ext uri="{FF2B5EF4-FFF2-40B4-BE49-F238E27FC236}">
                  <a16:creationId xmlns:a16="http://schemas.microsoft.com/office/drawing/2014/main" id="{21E1A228-2AA5-49A6-B4F1-FD132315233E}"/>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0">
              <a:extLst>
                <a:ext uri="{FF2B5EF4-FFF2-40B4-BE49-F238E27FC236}">
                  <a16:creationId xmlns:a16="http://schemas.microsoft.com/office/drawing/2014/main" id="{9F9D030A-74ED-4C66-B9DD-3C703862A4BE}"/>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1">
              <a:extLst>
                <a:ext uri="{FF2B5EF4-FFF2-40B4-BE49-F238E27FC236}">
                  <a16:creationId xmlns:a16="http://schemas.microsoft.com/office/drawing/2014/main" id="{46F32DEF-315C-4E37-8C73-ACC44C06100C}"/>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2">
              <a:extLst>
                <a:ext uri="{FF2B5EF4-FFF2-40B4-BE49-F238E27FC236}">
                  <a16:creationId xmlns:a16="http://schemas.microsoft.com/office/drawing/2014/main" id="{23CFE54E-9DEF-4044-971D-799060046587}"/>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3">
              <a:extLst>
                <a:ext uri="{FF2B5EF4-FFF2-40B4-BE49-F238E27FC236}">
                  <a16:creationId xmlns:a16="http://schemas.microsoft.com/office/drawing/2014/main" id="{C3CC52AB-1F55-469D-B492-C4F3616D6405}"/>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4">
              <a:extLst>
                <a:ext uri="{FF2B5EF4-FFF2-40B4-BE49-F238E27FC236}">
                  <a16:creationId xmlns:a16="http://schemas.microsoft.com/office/drawing/2014/main" id="{64F55E80-33AA-428D-AA63-91F48E1933F6}"/>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a:extLst>
                <a:ext uri="{FF2B5EF4-FFF2-40B4-BE49-F238E27FC236}">
                  <a16:creationId xmlns:a16="http://schemas.microsoft.com/office/drawing/2014/main" id="{5DFE3639-DE08-4A69-B908-48F1C33FC4C6}"/>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6">
              <a:extLst>
                <a:ext uri="{FF2B5EF4-FFF2-40B4-BE49-F238E27FC236}">
                  <a16:creationId xmlns:a16="http://schemas.microsoft.com/office/drawing/2014/main" id="{650D4E73-8E13-4351-BF1A-18756DF0902F}"/>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7">
              <a:extLst>
                <a:ext uri="{FF2B5EF4-FFF2-40B4-BE49-F238E27FC236}">
                  <a16:creationId xmlns:a16="http://schemas.microsoft.com/office/drawing/2014/main" id="{4342F7C7-5DD4-4628-9F70-337DC417260A}"/>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8">
              <a:extLst>
                <a:ext uri="{FF2B5EF4-FFF2-40B4-BE49-F238E27FC236}">
                  <a16:creationId xmlns:a16="http://schemas.microsoft.com/office/drawing/2014/main" id="{B4A6F5A6-9F84-46C4-9AB1-4F2A5ECC422F}"/>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9">
              <a:extLst>
                <a:ext uri="{FF2B5EF4-FFF2-40B4-BE49-F238E27FC236}">
                  <a16:creationId xmlns:a16="http://schemas.microsoft.com/office/drawing/2014/main" id="{D93C9382-C070-44B1-A30C-848F36A02EE4}"/>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0">
              <a:extLst>
                <a:ext uri="{FF2B5EF4-FFF2-40B4-BE49-F238E27FC236}">
                  <a16:creationId xmlns:a16="http://schemas.microsoft.com/office/drawing/2014/main" id="{91D95D67-EA26-4EAD-898F-946037D51F20}"/>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1">
              <a:extLst>
                <a:ext uri="{FF2B5EF4-FFF2-40B4-BE49-F238E27FC236}">
                  <a16:creationId xmlns:a16="http://schemas.microsoft.com/office/drawing/2014/main" id="{C61DB637-511A-4F5E-9A3D-899490518E32}"/>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2">
              <a:extLst>
                <a:ext uri="{FF2B5EF4-FFF2-40B4-BE49-F238E27FC236}">
                  <a16:creationId xmlns:a16="http://schemas.microsoft.com/office/drawing/2014/main" id="{723C31F3-B04B-45AC-8881-D7708DE49C2B}"/>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3">
              <a:extLst>
                <a:ext uri="{FF2B5EF4-FFF2-40B4-BE49-F238E27FC236}">
                  <a16:creationId xmlns:a16="http://schemas.microsoft.com/office/drawing/2014/main" id="{C7B4217B-8756-4DEF-828A-02B318203A61}"/>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4">
              <a:extLst>
                <a:ext uri="{FF2B5EF4-FFF2-40B4-BE49-F238E27FC236}">
                  <a16:creationId xmlns:a16="http://schemas.microsoft.com/office/drawing/2014/main" id="{DB4096FE-5B3D-4F83-99AC-0EC0313DBCBB}"/>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54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nal slide / contact details">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D0138D2-C0B6-458B-A1F8-AE7F8D8668F7}"/>
              </a:ext>
            </a:extLst>
          </p:cNvPr>
          <p:cNvSpPr/>
          <p:nvPr userDrawn="1"/>
        </p:nvSpPr>
        <p:spPr bwMode="gray">
          <a:xfrm>
            <a:off x="0" y="0"/>
            <a:ext cx="12196800" cy="6880302"/>
          </a:xfrm>
          <a:prstGeom prst="rect">
            <a:avLst/>
          </a:prstGeom>
          <a:gradFill flip="none" rotWithShape="1">
            <a:gsLst>
              <a:gs pos="0">
                <a:schemeClr val="bg1">
                  <a:alpha val="35000"/>
                </a:schemeClr>
              </a:gs>
              <a:gs pos="50000">
                <a:schemeClr val="bg1">
                  <a:alpha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46B18E-AB55-4302-A056-43D421E8944A}"/>
              </a:ext>
            </a:extLst>
          </p:cNvPr>
          <p:cNvSpPr>
            <a:spLocks noGrp="1"/>
          </p:cNvSpPr>
          <p:nvPr>
            <p:ph type="title" hasCustomPrompt="1"/>
          </p:nvPr>
        </p:nvSpPr>
        <p:spPr bwMode="gray">
          <a:xfrm>
            <a:off x="838800" y="1772816"/>
            <a:ext cx="7779600" cy="398848"/>
          </a:xfrm>
        </p:spPr>
        <p:txBody>
          <a:bodyPr rIns="0" anchor="b">
            <a:normAutofit/>
          </a:bodyPr>
          <a:lstStyle>
            <a:lvl1pPr>
              <a:defRPr sz="2800">
                <a:solidFill>
                  <a:schemeClr val="tx1"/>
                </a:solidFill>
              </a:defRPr>
            </a:lvl1pPr>
          </a:lstStyle>
          <a:p>
            <a:r>
              <a:rPr lang="en-US" dirty="0"/>
              <a:t>Thank You</a:t>
            </a:r>
            <a:endParaRPr lang="en-GB" dirty="0"/>
          </a:p>
        </p:txBody>
      </p:sp>
      <p:sp>
        <p:nvSpPr>
          <p:cNvPr id="52" name="Freeform: Shape 51">
            <a:extLst>
              <a:ext uri="{FF2B5EF4-FFF2-40B4-BE49-F238E27FC236}">
                <a16:creationId xmlns:a16="http://schemas.microsoft.com/office/drawing/2014/main" id="{C23EC6DC-B25F-4A82-8BFE-B36E4C932A18}"/>
              </a:ext>
            </a:extLst>
          </p:cNvPr>
          <p:cNvSpPr/>
          <p:nvPr userDrawn="1"/>
        </p:nvSpPr>
        <p:spPr bwMode="gray">
          <a:xfrm>
            <a:off x="0" y="6102708"/>
            <a:ext cx="121968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Text Placeholder 30">
            <a:extLst>
              <a:ext uri="{FF2B5EF4-FFF2-40B4-BE49-F238E27FC236}">
                <a16:creationId xmlns:a16="http://schemas.microsoft.com/office/drawing/2014/main" id="{62319F8F-BE01-48FF-A231-ECB3FC486E60}"/>
              </a:ext>
            </a:extLst>
          </p:cNvPr>
          <p:cNvSpPr>
            <a:spLocks noGrp="1"/>
          </p:cNvSpPr>
          <p:nvPr>
            <p:ph type="body" sz="quarter" idx="14" hasCustomPrompt="1"/>
          </p:nvPr>
        </p:nvSpPr>
        <p:spPr bwMode="gray">
          <a:xfrm>
            <a:off x="838800" y="2370328"/>
            <a:ext cx="7779600"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r>
              <a:rPr lang="en-GB" dirty="0"/>
              <a:t>This is your subtitle and goes here and here and here and here and here and here and here and here and here and here and here</a:t>
            </a:r>
          </a:p>
          <a:p>
            <a:pPr lvl="1"/>
            <a:endParaRPr lang="en-GB" dirty="0"/>
          </a:p>
        </p:txBody>
      </p:sp>
      <p:grpSp>
        <p:nvGrpSpPr>
          <p:cNvPr id="90" name="Group 89">
            <a:extLst>
              <a:ext uri="{FF2B5EF4-FFF2-40B4-BE49-F238E27FC236}">
                <a16:creationId xmlns:a16="http://schemas.microsoft.com/office/drawing/2014/main" id="{E40B0ED7-24A9-4AE2-905F-AFE11AFEA8F4}"/>
              </a:ext>
            </a:extLst>
          </p:cNvPr>
          <p:cNvGrpSpPr/>
          <p:nvPr userDrawn="1"/>
        </p:nvGrpSpPr>
        <p:grpSpPr bwMode="gray">
          <a:xfrm>
            <a:off x="-2309043" y="139436"/>
            <a:ext cx="1521741" cy="2214240"/>
            <a:chOff x="287523" y="320055"/>
            <a:chExt cx="1521741" cy="2214240"/>
          </a:xfrm>
        </p:grpSpPr>
        <p:sp>
          <p:nvSpPr>
            <p:cNvPr id="91" name="TextBox 90">
              <a:extLst>
                <a:ext uri="{FF2B5EF4-FFF2-40B4-BE49-F238E27FC236}">
                  <a16:creationId xmlns:a16="http://schemas.microsoft.com/office/drawing/2014/main" id="{F0D0BEBB-6A8E-459A-AD0C-CE564F5589D6}"/>
                </a:ext>
              </a:extLst>
            </p:cNvPr>
            <p:cNvSpPr txBox="1"/>
            <p:nvPr/>
          </p:nvSpPr>
          <p:spPr bwMode="gray">
            <a:xfrm>
              <a:off x="287523" y="1010801"/>
              <a:ext cx="1521741" cy="1523494"/>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92" name="Group 91">
              <a:extLst>
                <a:ext uri="{FF2B5EF4-FFF2-40B4-BE49-F238E27FC236}">
                  <a16:creationId xmlns:a16="http://schemas.microsoft.com/office/drawing/2014/main" id="{E23AB77A-223B-4534-B420-F028F211507F}"/>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95" name="Oval 9">
                <a:extLst>
                  <a:ext uri="{FF2B5EF4-FFF2-40B4-BE49-F238E27FC236}">
                    <a16:creationId xmlns:a16="http://schemas.microsoft.com/office/drawing/2014/main" id="{8B6EFB5A-10BF-4576-BA5F-5359188E6136}"/>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
                <a:extLst>
                  <a:ext uri="{FF2B5EF4-FFF2-40B4-BE49-F238E27FC236}">
                    <a16:creationId xmlns:a16="http://schemas.microsoft.com/office/drawing/2014/main" id="{3343B28E-2781-47BB-9111-9DED6F212C2C}"/>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3" name="Donut 24">
              <a:extLst>
                <a:ext uri="{FF2B5EF4-FFF2-40B4-BE49-F238E27FC236}">
                  <a16:creationId xmlns:a16="http://schemas.microsoft.com/office/drawing/2014/main" id="{56EC3693-A0DF-4E89-BEF1-C2C536A8BCAF}"/>
                </a:ext>
              </a:extLst>
            </p:cNvPr>
            <p:cNvSpPr/>
            <p:nvPr userDrawn="1"/>
          </p:nvSpPr>
          <p:spPr bwMode="gray">
            <a:xfrm>
              <a:off x="299151" y="320055"/>
              <a:ext cx="540060" cy="54006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Freeform 5">
              <a:extLst>
                <a:ext uri="{FF2B5EF4-FFF2-40B4-BE49-F238E27FC236}">
                  <a16:creationId xmlns:a16="http://schemas.microsoft.com/office/drawing/2014/main" id="{7A88EE1C-08CD-42ED-A4E4-08C8D0BB6CB8}"/>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20" name="Text Placeholder 39">
            <a:extLst>
              <a:ext uri="{FF2B5EF4-FFF2-40B4-BE49-F238E27FC236}">
                <a16:creationId xmlns:a16="http://schemas.microsoft.com/office/drawing/2014/main" id="{27FA1FCB-9CBB-4A76-A7EE-F6DEB5D82849}"/>
              </a:ext>
            </a:extLst>
          </p:cNvPr>
          <p:cNvSpPr>
            <a:spLocks noGrp="1"/>
          </p:cNvSpPr>
          <p:nvPr>
            <p:ph type="body" sz="quarter" idx="13" hasCustomPrompt="1"/>
          </p:nvPr>
        </p:nvSpPr>
        <p:spPr bwMode="gray">
          <a:xfrm>
            <a:off x="838800" y="5170461"/>
            <a:ext cx="3768352" cy="865183"/>
          </a:xfrm>
        </p:spPr>
        <p:txBody>
          <a:bodyPr/>
          <a:lstStyle>
            <a:lvl1pPr algn="l">
              <a:spcBef>
                <a:spcPts val="0"/>
              </a:spcBef>
              <a:spcAft>
                <a:spcPts val="0"/>
              </a:spcAft>
              <a:defRPr sz="1600" b="1">
                <a:solidFill>
                  <a:schemeClr val="tx1"/>
                </a:solidFill>
                <a:latin typeface="Arial" panose="020B0604020202020204" pitchFamily="34" charset="0"/>
              </a:defRPr>
            </a:lvl1pPr>
            <a:lvl2pPr algn="l">
              <a:spcBef>
                <a:spcPts val="200"/>
              </a:spcBef>
              <a:spcAft>
                <a:spcPts val="200"/>
              </a:spcAft>
              <a:defRPr sz="1200">
                <a:solidFill>
                  <a:schemeClr val="tx1"/>
                </a:solidFill>
              </a:defRPr>
            </a:lvl2pPr>
            <a:lvl3pPr marL="0" indent="0">
              <a:buNone/>
              <a:defRPr>
                <a:solidFill>
                  <a:srgbClr val="FF0000"/>
                </a:solidFill>
              </a:defRPr>
            </a:lvl3pPr>
            <a:lvl4pPr>
              <a:defRPr>
                <a:solidFill>
                  <a:srgbClr val="FF0000"/>
                </a:solidFill>
              </a:defRPr>
            </a:lvl4pPr>
            <a:lvl5pPr>
              <a:defRPr>
                <a:solidFill>
                  <a:srgbClr val="FF0000"/>
                </a:solidFill>
              </a:defRPr>
            </a:lvl5pPr>
          </a:lstStyle>
          <a:p>
            <a:pPr lvl="0"/>
            <a:r>
              <a:rPr lang="en-US" dirty="0"/>
              <a:t>Click to add presenters name</a:t>
            </a:r>
          </a:p>
          <a:p>
            <a:pPr lvl="1"/>
            <a:r>
              <a:rPr lang="en-US" dirty="0"/>
              <a:t>Second level</a:t>
            </a:r>
          </a:p>
        </p:txBody>
      </p:sp>
      <p:sp>
        <p:nvSpPr>
          <p:cNvPr id="88" name="Text Placeholder 30">
            <a:extLst>
              <a:ext uri="{FF2B5EF4-FFF2-40B4-BE49-F238E27FC236}">
                <a16:creationId xmlns:a16="http://schemas.microsoft.com/office/drawing/2014/main" id="{827A52E2-D792-4730-A562-97153C9FA6FB}"/>
              </a:ext>
            </a:extLst>
          </p:cNvPr>
          <p:cNvSpPr>
            <a:spLocks noGrp="1"/>
          </p:cNvSpPr>
          <p:nvPr>
            <p:ph type="body" sz="quarter" idx="15" hasCustomPrompt="1"/>
          </p:nvPr>
        </p:nvSpPr>
        <p:spPr bwMode="gray">
          <a:xfrm>
            <a:off x="838800" y="3795849"/>
            <a:ext cx="7779600" cy="890487"/>
          </a:xfrm>
        </p:spPr>
        <p:txBody>
          <a:bodyPr rIns="0"/>
          <a:lstStyle>
            <a:lvl1pPr>
              <a:lnSpc>
                <a:spcPct val="120000"/>
              </a:lnSpc>
              <a:spcBef>
                <a:spcPts val="0"/>
              </a:spcBef>
              <a:spcAft>
                <a:spcPts val="0"/>
              </a:spcAft>
              <a:defRPr sz="1400" b="1">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r>
              <a:rPr lang="en-GB" dirty="0"/>
              <a:t>Add email, phone and web address here, each on a separate line </a:t>
            </a:r>
          </a:p>
          <a:p>
            <a:pPr lvl="1"/>
            <a:endParaRPr lang="en-GB" dirty="0"/>
          </a:p>
        </p:txBody>
      </p:sp>
      <p:grpSp>
        <p:nvGrpSpPr>
          <p:cNvPr id="89" name="Group 88">
            <a:extLst>
              <a:ext uri="{FF2B5EF4-FFF2-40B4-BE49-F238E27FC236}">
                <a16:creationId xmlns:a16="http://schemas.microsoft.com/office/drawing/2014/main" id="{ECB6AA0B-0561-4263-9011-4226D9F28A31}"/>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98" name="Freeform 5">
              <a:extLst>
                <a:ext uri="{FF2B5EF4-FFF2-40B4-BE49-F238E27FC236}">
                  <a16:creationId xmlns:a16="http://schemas.microsoft.com/office/drawing/2014/main" id="{F3626BB4-4502-426C-ADD7-2A1151F98B37}"/>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6">
              <a:extLst>
                <a:ext uri="{FF2B5EF4-FFF2-40B4-BE49-F238E27FC236}">
                  <a16:creationId xmlns:a16="http://schemas.microsoft.com/office/drawing/2014/main" id="{AC7D4957-0F04-4EAF-B042-96A93FA87F4A}"/>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
              <a:extLst>
                <a:ext uri="{FF2B5EF4-FFF2-40B4-BE49-F238E27FC236}">
                  <a16:creationId xmlns:a16="http://schemas.microsoft.com/office/drawing/2014/main" id="{2BE4FE31-3BFC-41C5-A2A2-3EB09E388280}"/>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Rectangle 100">
              <a:extLst>
                <a:ext uri="{FF2B5EF4-FFF2-40B4-BE49-F238E27FC236}">
                  <a16:creationId xmlns:a16="http://schemas.microsoft.com/office/drawing/2014/main" id="{86528AB4-1D50-4510-B47E-B8FC407F3015}"/>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9">
              <a:extLst>
                <a:ext uri="{FF2B5EF4-FFF2-40B4-BE49-F238E27FC236}">
                  <a16:creationId xmlns:a16="http://schemas.microsoft.com/office/drawing/2014/main" id="{74F85A64-F076-4DC9-BACD-AE0371AFEF8D}"/>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0">
              <a:extLst>
                <a:ext uri="{FF2B5EF4-FFF2-40B4-BE49-F238E27FC236}">
                  <a16:creationId xmlns:a16="http://schemas.microsoft.com/office/drawing/2014/main" id="{496D6429-E71C-4414-AA60-62F3F2F9156D}"/>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1">
              <a:extLst>
                <a:ext uri="{FF2B5EF4-FFF2-40B4-BE49-F238E27FC236}">
                  <a16:creationId xmlns:a16="http://schemas.microsoft.com/office/drawing/2014/main" id="{B8DA1DC9-93EC-472B-B319-15B5341D8875}"/>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2">
              <a:extLst>
                <a:ext uri="{FF2B5EF4-FFF2-40B4-BE49-F238E27FC236}">
                  <a16:creationId xmlns:a16="http://schemas.microsoft.com/office/drawing/2014/main" id="{645E0190-F325-452B-9242-921934917AA3}"/>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3">
              <a:extLst>
                <a:ext uri="{FF2B5EF4-FFF2-40B4-BE49-F238E27FC236}">
                  <a16:creationId xmlns:a16="http://schemas.microsoft.com/office/drawing/2014/main" id="{FC546964-AD72-4E80-A57C-4F8F78D8EBEE}"/>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4">
              <a:extLst>
                <a:ext uri="{FF2B5EF4-FFF2-40B4-BE49-F238E27FC236}">
                  <a16:creationId xmlns:a16="http://schemas.microsoft.com/office/drawing/2014/main" id="{B3120BC9-F4F0-4F42-8398-84D78249BF2C}"/>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Rectangle 107">
              <a:extLst>
                <a:ext uri="{FF2B5EF4-FFF2-40B4-BE49-F238E27FC236}">
                  <a16:creationId xmlns:a16="http://schemas.microsoft.com/office/drawing/2014/main" id="{279DF975-56FE-47F0-B2F3-51B60E9D5097}"/>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6">
              <a:extLst>
                <a:ext uri="{FF2B5EF4-FFF2-40B4-BE49-F238E27FC236}">
                  <a16:creationId xmlns:a16="http://schemas.microsoft.com/office/drawing/2014/main" id="{C2889B43-FA7D-48E2-9654-5AA9EAEDA0B9}"/>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7">
              <a:extLst>
                <a:ext uri="{FF2B5EF4-FFF2-40B4-BE49-F238E27FC236}">
                  <a16:creationId xmlns:a16="http://schemas.microsoft.com/office/drawing/2014/main" id="{1461826F-A755-445A-846E-BCDD21FB209A}"/>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8">
              <a:extLst>
                <a:ext uri="{FF2B5EF4-FFF2-40B4-BE49-F238E27FC236}">
                  <a16:creationId xmlns:a16="http://schemas.microsoft.com/office/drawing/2014/main" id="{8DDA9D87-C324-4C57-A905-DA7EA6BF02AC}"/>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9">
              <a:extLst>
                <a:ext uri="{FF2B5EF4-FFF2-40B4-BE49-F238E27FC236}">
                  <a16:creationId xmlns:a16="http://schemas.microsoft.com/office/drawing/2014/main" id="{8E612761-7604-4BFD-8BC1-E2349ADC58D9}"/>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0">
              <a:extLst>
                <a:ext uri="{FF2B5EF4-FFF2-40B4-BE49-F238E27FC236}">
                  <a16:creationId xmlns:a16="http://schemas.microsoft.com/office/drawing/2014/main" id="{E5C89934-F655-41F3-9E3C-877B74B717DF}"/>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1">
              <a:extLst>
                <a:ext uri="{FF2B5EF4-FFF2-40B4-BE49-F238E27FC236}">
                  <a16:creationId xmlns:a16="http://schemas.microsoft.com/office/drawing/2014/main" id="{7E533C81-EAA5-4D08-830D-1CFF39A28F79}"/>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22">
              <a:extLst>
                <a:ext uri="{FF2B5EF4-FFF2-40B4-BE49-F238E27FC236}">
                  <a16:creationId xmlns:a16="http://schemas.microsoft.com/office/drawing/2014/main" id="{7CF40AB0-239F-475A-8BBE-CFE4AF9CCB3A}"/>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23">
              <a:extLst>
                <a:ext uri="{FF2B5EF4-FFF2-40B4-BE49-F238E27FC236}">
                  <a16:creationId xmlns:a16="http://schemas.microsoft.com/office/drawing/2014/main" id="{FD6D9E19-7F47-45CE-8165-8A1188533038}"/>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24">
              <a:extLst>
                <a:ext uri="{FF2B5EF4-FFF2-40B4-BE49-F238E27FC236}">
                  <a16:creationId xmlns:a16="http://schemas.microsoft.com/office/drawing/2014/main" id="{79A84915-8D85-473E-8DE4-B7D6F3B70CDE}"/>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a:extLst>
              <a:ext uri="{FF2B5EF4-FFF2-40B4-BE49-F238E27FC236}">
                <a16:creationId xmlns:a16="http://schemas.microsoft.com/office/drawing/2014/main" id="{4DBBE9EE-2075-4E23-B0E7-7667A58FBA6E}"/>
              </a:ext>
            </a:extLst>
          </p:cNvPr>
          <p:cNvSpPr>
            <a:spLocks noGrp="1"/>
          </p:cNvSpPr>
          <p:nvPr>
            <p:ph type="dt" sz="half" idx="10"/>
          </p:nvPr>
        </p:nvSpPr>
        <p:spPr bwMode="gray"/>
        <p:txBody>
          <a:bodyPr/>
          <a:lstStyle>
            <a:lvl1pPr>
              <a:defRPr>
                <a:solidFill>
                  <a:schemeClr val="tx2"/>
                </a:solidFill>
              </a:defRPr>
            </a:lvl1pPr>
          </a:lstStyle>
          <a:p>
            <a:endParaRPr lang="en-GB" dirty="0"/>
          </a:p>
        </p:txBody>
      </p:sp>
      <p:sp>
        <p:nvSpPr>
          <p:cNvPr id="4" name="Footer Placeholder 3">
            <a:extLst>
              <a:ext uri="{FF2B5EF4-FFF2-40B4-BE49-F238E27FC236}">
                <a16:creationId xmlns:a16="http://schemas.microsoft.com/office/drawing/2014/main" id="{2B7B7943-82AA-4279-856F-D5F32A44F60B}"/>
              </a:ext>
            </a:extLst>
          </p:cNvPr>
          <p:cNvSpPr>
            <a:spLocks noGrp="1"/>
          </p:cNvSpPr>
          <p:nvPr>
            <p:ph type="ftr" sz="quarter" idx="11"/>
          </p:nvPr>
        </p:nvSpPr>
        <p:spPr bwMode="gray"/>
        <p:txBody>
          <a:bodyPr/>
          <a:lstStyle>
            <a:lvl1pPr>
              <a:defRPr>
                <a:solidFill>
                  <a:schemeClr val="tx2"/>
                </a:solidFill>
              </a:defRPr>
            </a:lvl1pPr>
          </a:lstStyle>
          <a:p>
            <a:endParaRPr lang="en-GB" dirty="0"/>
          </a:p>
        </p:txBody>
      </p:sp>
      <p:sp>
        <p:nvSpPr>
          <p:cNvPr id="5" name="Slide Number Placeholder 4">
            <a:extLst>
              <a:ext uri="{FF2B5EF4-FFF2-40B4-BE49-F238E27FC236}">
                <a16:creationId xmlns:a16="http://schemas.microsoft.com/office/drawing/2014/main" id="{05DDB2F2-3E22-4035-B418-B3C1AB983FF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dirty="0"/>
          </a:p>
        </p:txBody>
      </p:sp>
    </p:spTree>
    <p:extLst>
      <p:ext uri="{BB962C8B-B14F-4D97-AF65-F5344CB8AC3E}">
        <p14:creationId xmlns:p14="http://schemas.microsoft.com/office/powerpoint/2010/main" val="151440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F766AE0E-DED9-409C-92D5-24180FBCEEE8}"/>
              </a:ext>
            </a:extLst>
          </p:cNvPr>
          <p:cNvSpPr>
            <a:spLocks noGrp="1"/>
          </p:cNvSpPr>
          <p:nvPr>
            <p:ph type="title" hasCustomPrompt="1"/>
          </p:nvPr>
        </p:nvSpPr>
        <p:spPr bwMode="gray">
          <a:xfrm>
            <a:off x="838199" y="417599"/>
            <a:ext cx="10514385"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1" name="Freeform: Shape 10">
            <a:extLst>
              <a:ext uri="{FF2B5EF4-FFF2-40B4-BE49-F238E27FC236}">
                <a16:creationId xmlns:a16="http://schemas.microsoft.com/office/drawing/2014/main" id="{19D57555-3E1B-407B-B8CF-24FB387BC7B4}"/>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Date Placeholder 2">
            <a:extLst>
              <a:ext uri="{FF2B5EF4-FFF2-40B4-BE49-F238E27FC236}">
                <a16:creationId xmlns:a16="http://schemas.microsoft.com/office/drawing/2014/main" id="{78DC55FB-080D-4664-BF4C-7B461AEBE750}"/>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16" name="Footer Placeholder 3">
            <a:extLst>
              <a:ext uri="{FF2B5EF4-FFF2-40B4-BE49-F238E27FC236}">
                <a16:creationId xmlns:a16="http://schemas.microsoft.com/office/drawing/2014/main" id="{ACAB0782-3D6F-43EF-BECE-EC79567FF263}"/>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17" name="Slide Number Placeholder 4">
            <a:extLst>
              <a:ext uri="{FF2B5EF4-FFF2-40B4-BE49-F238E27FC236}">
                <a16:creationId xmlns:a16="http://schemas.microsoft.com/office/drawing/2014/main" id="{C566F895-6779-4E87-8157-EF6086CB37C0}"/>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18" name="Picture 17">
            <a:extLst>
              <a:ext uri="{FF2B5EF4-FFF2-40B4-BE49-F238E27FC236}">
                <a16:creationId xmlns:a16="http://schemas.microsoft.com/office/drawing/2014/main" id="{6EA4ED0E-DC87-4453-9A7B-7DEB750D965E}"/>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8005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2828E6A-F45C-473A-92F5-459DD92ED68E}"/>
              </a:ext>
            </a:extLst>
          </p:cNvPr>
          <p:cNvSpPr/>
          <p:nvPr userDrawn="1"/>
        </p:nvSpPr>
        <p:spPr bwMode="gray">
          <a:xfrm>
            <a:off x="-7200" y="6102708"/>
            <a:ext cx="12204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90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7" name="Group 26">
            <a:extLst>
              <a:ext uri="{FF2B5EF4-FFF2-40B4-BE49-F238E27FC236}">
                <a16:creationId xmlns:a16="http://schemas.microsoft.com/office/drawing/2014/main" id="{880BED11-356A-469C-B43E-6918E328A8C8}"/>
              </a:ext>
            </a:extLst>
          </p:cNvPr>
          <p:cNvGrpSpPr>
            <a:grpSpLocks noChangeAspect="1"/>
          </p:cNvGrpSpPr>
          <p:nvPr userDrawn="1"/>
        </p:nvGrpSpPr>
        <p:grpSpPr bwMode="gray">
          <a:xfrm>
            <a:off x="10702962" y="6278400"/>
            <a:ext cx="694556" cy="395091"/>
            <a:chOff x="2379" y="1230"/>
            <a:chExt cx="3421" cy="1946"/>
          </a:xfrm>
          <a:solidFill>
            <a:schemeClr val="accent1"/>
          </a:solidFill>
        </p:grpSpPr>
        <p:sp>
          <p:nvSpPr>
            <p:cNvPr id="50" name="Freeform 5">
              <a:extLst>
                <a:ext uri="{FF2B5EF4-FFF2-40B4-BE49-F238E27FC236}">
                  <a16:creationId xmlns:a16="http://schemas.microsoft.com/office/drawing/2014/main" id="{2C2B8C74-280B-4A19-A97D-0FE2818DE3F5}"/>
                </a:ext>
              </a:extLst>
            </p:cNvPr>
            <p:cNvSpPr>
              <a:spLocks/>
            </p:cNvSpPr>
            <p:nvPr/>
          </p:nvSpPr>
          <p:spPr bwMode="gray">
            <a:xfrm>
              <a:off x="2386" y="1599"/>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6">
              <a:extLst>
                <a:ext uri="{FF2B5EF4-FFF2-40B4-BE49-F238E27FC236}">
                  <a16:creationId xmlns:a16="http://schemas.microsoft.com/office/drawing/2014/main" id="{4A355E13-2BD6-4285-B06A-0A14B2F6C2F4}"/>
                </a:ext>
              </a:extLst>
            </p:cNvPr>
            <p:cNvSpPr>
              <a:spLocks/>
            </p:cNvSpPr>
            <p:nvPr/>
          </p:nvSpPr>
          <p:spPr bwMode="gray">
            <a:xfrm>
              <a:off x="2752" y="123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7">
              <a:extLst>
                <a:ext uri="{FF2B5EF4-FFF2-40B4-BE49-F238E27FC236}">
                  <a16:creationId xmlns:a16="http://schemas.microsoft.com/office/drawing/2014/main" id="{CCEF6D8F-D8ED-4B9C-ACDF-8DD0F00BDFC2}"/>
                </a:ext>
              </a:extLst>
            </p:cNvPr>
            <p:cNvSpPr>
              <a:spLocks/>
            </p:cNvSpPr>
            <p:nvPr/>
          </p:nvSpPr>
          <p:spPr bwMode="gray">
            <a:xfrm>
              <a:off x="2386" y="1230"/>
              <a:ext cx="366" cy="369"/>
            </a:xfrm>
            <a:custGeom>
              <a:avLst/>
              <a:gdLst>
                <a:gd name="T0" fmla="*/ 225 w 225"/>
                <a:gd name="T1" fmla="*/ 0 h 226"/>
                <a:gd name="T2" fmla="*/ 225 w 225"/>
                <a:gd name="T3" fmla="*/ 0 h 226"/>
                <a:gd name="T4" fmla="*/ 0 w 225"/>
                <a:gd name="T5" fmla="*/ 226 h 226"/>
                <a:gd name="T6" fmla="*/ 0 w 225"/>
                <a:gd name="T7" fmla="*/ 226 h 226"/>
                <a:gd name="T8" fmla="*/ 225 w 225"/>
                <a:gd name="T9" fmla="*/ 226 h 226"/>
                <a:gd name="T10" fmla="*/ 225 w 225"/>
                <a:gd name="T11" fmla="*/ 0 h 226"/>
              </a:gdLst>
              <a:ahLst/>
              <a:cxnLst>
                <a:cxn ang="0">
                  <a:pos x="T0" y="T1"/>
                </a:cxn>
                <a:cxn ang="0">
                  <a:pos x="T2" y="T3"/>
                </a:cxn>
                <a:cxn ang="0">
                  <a:pos x="T4" y="T5"/>
                </a:cxn>
                <a:cxn ang="0">
                  <a:pos x="T6" y="T7"/>
                </a:cxn>
                <a:cxn ang="0">
                  <a:pos x="T8" y="T9"/>
                </a:cxn>
                <a:cxn ang="0">
                  <a:pos x="T10" y="T11"/>
                </a:cxn>
              </a:cxnLst>
              <a:rect l="0" t="0"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52">
              <a:extLst>
                <a:ext uri="{FF2B5EF4-FFF2-40B4-BE49-F238E27FC236}">
                  <a16:creationId xmlns:a16="http://schemas.microsoft.com/office/drawing/2014/main" id="{80A2FEC2-8018-4E1E-A5F7-ACA89992C73F}"/>
                </a:ext>
              </a:extLst>
            </p:cNvPr>
            <p:cNvSpPr>
              <a:spLocks noChangeArrowheads="1"/>
            </p:cNvSpPr>
            <p:nvPr/>
          </p:nvSpPr>
          <p:spPr bwMode="gray">
            <a:xfrm>
              <a:off x="2384" y="1653"/>
              <a:ext cx="368" cy="8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9">
              <a:extLst>
                <a:ext uri="{FF2B5EF4-FFF2-40B4-BE49-F238E27FC236}">
                  <a16:creationId xmlns:a16="http://schemas.microsoft.com/office/drawing/2014/main" id="{A5A4B391-A3FD-4FE8-93B6-6EFA9FC1B40E}"/>
                </a:ext>
              </a:extLst>
            </p:cNvPr>
            <p:cNvSpPr>
              <a:spLocks noEditPoints="1"/>
            </p:cNvSpPr>
            <p:nvPr/>
          </p:nvSpPr>
          <p:spPr bwMode="gray">
            <a:xfrm>
              <a:off x="3680" y="1232"/>
              <a:ext cx="1238" cy="1239"/>
            </a:xfrm>
            <a:custGeom>
              <a:avLst/>
              <a:gdLst>
                <a:gd name="T0" fmla="*/ 380 w 759"/>
                <a:gd name="T1" fmla="*/ 760 h 760"/>
                <a:gd name="T2" fmla="*/ 0 w 759"/>
                <a:gd name="T3" fmla="*/ 380 h 760"/>
                <a:gd name="T4" fmla="*/ 380 w 759"/>
                <a:gd name="T5" fmla="*/ 0 h 760"/>
                <a:gd name="T6" fmla="*/ 759 w 759"/>
                <a:gd name="T7" fmla="*/ 380 h 760"/>
                <a:gd name="T8" fmla="*/ 380 w 759"/>
                <a:gd name="T9" fmla="*/ 760 h 760"/>
                <a:gd name="T10" fmla="*/ 380 w 759"/>
                <a:gd name="T11" fmla="*/ 226 h 760"/>
                <a:gd name="T12" fmla="*/ 226 w 759"/>
                <a:gd name="T13" fmla="*/ 380 h 760"/>
                <a:gd name="T14" fmla="*/ 380 w 759"/>
                <a:gd name="T15" fmla="*/ 534 h 760"/>
                <a:gd name="T16" fmla="*/ 533 w 759"/>
                <a:gd name="T17" fmla="*/ 380 h 760"/>
                <a:gd name="T18" fmla="*/ 380 w 759"/>
                <a:gd name="T19" fmla="*/ 22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0">
              <a:extLst>
                <a:ext uri="{FF2B5EF4-FFF2-40B4-BE49-F238E27FC236}">
                  <a16:creationId xmlns:a16="http://schemas.microsoft.com/office/drawing/2014/main" id="{BCECEC17-204C-4198-8831-B7C8E6AE464F}"/>
                </a:ext>
              </a:extLst>
            </p:cNvPr>
            <p:cNvSpPr>
              <a:spLocks/>
            </p:cNvSpPr>
            <p:nvPr/>
          </p:nvSpPr>
          <p:spPr bwMode="gray">
            <a:xfrm>
              <a:off x="2808" y="1232"/>
              <a:ext cx="1016" cy="1239"/>
            </a:xfrm>
            <a:custGeom>
              <a:avLst/>
              <a:gdLst>
                <a:gd name="T0" fmla="*/ 380 w 623"/>
                <a:gd name="T1" fmla="*/ 534 h 760"/>
                <a:gd name="T2" fmla="*/ 226 w 623"/>
                <a:gd name="T3" fmla="*/ 380 h 760"/>
                <a:gd name="T4" fmla="*/ 380 w 623"/>
                <a:gd name="T5" fmla="*/ 226 h 760"/>
                <a:gd name="T6" fmla="*/ 459 w 623"/>
                <a:gd name="T7" fmla="*/ 248 h 760"/>
                <a:gd name="T8" fmla="*/ 568 w 623"/>
                <a:gd name="T9" fmla="*/ 50 h 760"/>
                <a:gd name="T10" fmla="*/ 380 w 623"/>
                <a:gd name="T11" fmla="*/ 0 h 760"/>
                <a:gd name="T12" fmla="*/ 0 w 623"/>
                <a:gd name="T13" fmla="*/ 380 h 760"/>
                <a:gd name="T14" fmla="*/ 380 w 623"/>
                <a:gd name="T15" fmla="*/ 760 h 760"/>
                <a:gd name="T16" fmla="*/ 623 w 623"/>
                <a:gd name="T17" fmla="*/ 671 h 760"/>
                <a:gd name="T18" fmla="*/ 511 w 623"/>
                <a:gd name="T19" fmla="*/ 460 h 760"/>
                <a:gd name="T20" fmla="*/ 380 w 623"/>
                <a:gd name="T21" fmla="*/ 53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1">
              <a:extLst>
                <a:ext uri="{FF2B5EF4-FFF2-40B4-BE49-F238E27FC236}">
                  <a16:creationId xmlns:a16="http://schemas.microsoft.com/office/drawing/2014/main" id="{91A2755A-81C3-4301-BF17-7C7718952FCC}"/>
                </a:ext>
              </a:extLst>
            </p:cNvPr>
            <p:cNvSpPr>
              <a:spLocks/>
            </p:cNvSpPr>
            <p:nvPr/>
          </p:nvSpPr>
          <p:spPr bwMode="gray">
            <a:xfrm>
              <a:off x="5417" y="246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2">
              <a:extLst>
                <a:ext uri="{FF2B5EF4-FFF2-40B4-BE49-F238E27FC236}">
                  <a16:creationId xmlns:a16="http://schemas.microsoft.com/office/drawing/2014/main" id="{DBE1A584-4C65-4C5C-9D78-2D7EA6A80FA8}"/>
                </a:ext>
              </a:extLst>
            </p:cNvPr>
            <p:cNvSpPr>
              <a:spLocks/>
            </p:cNvSpPr>
            <p:nvPr/>
          </p:nvSpPr>
          <p:spPr bwMode="gray">
            <a:xfrm>
              <a:off x="4778" y="1232"/>
              <a:ext cx="1019" cy="815"/>
            </a:xfrm>
            <a:custGeom>
              <a:avLst/>
              <a:gdLst>
                <a:gd name="T0" fmla="*/ 625 w 625"/>
                <a:gd name="T1" fmla="*/ 362 h 500"/>
                <a:gd name="T2" fmla="*/ 622 w 625"/>
                <a:gd name="T3" fmla="*/ 330 h 500"/>
                <a:gd name="T4" fmla="*/ 246 w 625"/>
                <a:gd name="T5" fmla="*/ 0 h 500"/>
                <a:gd name="T6" fmla="*/ 0 w 625"/>
                <a:gd name="T7" fmla="*/ 91 h 500"/>
                <a:gd name="T8" fmla="*/ 112 w 625"/>
                <a:gd name="T9" fmla="*/ 305 h 500"/>
                <a:gd name="T10" fmla="*/ 246 w 625"/>
                <a:gd name="T11" fmla="*/ 226 h 500"/>
                <a:gd name="T12" fmla="*/ 399 w 625"/>
                <a:gd name="T13" fmla="*/ 366 h 500"/>
                <a:gd name="T14" fmla="*/ 399 w 625"/>
                <a:gd name="T15" fmla="*/ 366 h 500"/>
                <a:gd name="T16" fmla="*/ 399 w 625"/>
                <a:gd name="T17" fmla="*/ 500 h 500"/>
                <a:gd name="T18" fmla="*/ 625 w 625"/>
                <a:gd name="T19" fmla="*/ 500 h 500"/>
                <a:gd name="T20" fmla="*/ 625 w 625"/>
                <a:gd name="T21" fmla="*/ 364 h 500"/>
                <a:gd name="T22" fmla="*/ 625 w 625"/>
                <a:gd name="T23" fmla="*/ 364 h 500"/>
                <a:gd name="T24" fmla="*/ 625 w 625"/>
                <a:gd name="T25" fmla="*/ 3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3">
              <a:extLst>
                <a:ext uri="{FF2B5EF4-FFF2-40B4-BE49-F238E27FC236}">
                  <a16:creationId xmlns:a16="http://schemas.microsoft.com/office/drawing/2014/main" id="{F690EF0F-74FE-4A0C-BF33-CC65975D7AC8}"/>
                </a:ext>
              </a:extLst>
            </p:cNvPr>
            <p:cNvSpPr>
              <a:spLocks/>
            </p:cNvSpPr>
            <p:nvPr/>
          </p:nvSpPr>
          <p:spPr bwMode="gray">
            <a:xfrm>
              <a:off x="2379" y="2775"/>
              <a:ext cx="333" cy="399"/>
            </a:xfrm>
            <a:custGeom>
              <a:avLst/>
              <a:gdLst>
                <a:gd name="T0" fmla="*/ 177 w 204"/>
                <a:gd name="T1" fmla="*/ 47 h 245"/>
                <a:gd name="T2" fmla="*/ 103 w 204"/>
                <a:gd name="T3" fmla="*/ 22 h 245"/>
                <a:gd name="T4" fmla="*/ 31 w 204"/>
                <a:gd name="T5" fmla="*/ 66 h 245"/>
                <a:gd name="T6" fmla="*/ 103 w 204"/>
                <a:gd name="T7" fmla="*/ 109 h 245"/>
                <a:gd name="T8" fmla="*/ 202 w 204"/>
                <a:gd name="T9" fmla="*/ 179 h 245"/>
                <a:gd name="T10" fmla="*/ 104 w 204"/>
                <a:gd name="T11" fmla="*/ 245 h 245"/>
                <a:gd name="T12" fmla="*/ 0 w 204"/>
                <a:gd name="T13" fmla="*/ 198 h 245"/>
                <a:gd name="T14" fmla="*/ 17 w 204"/>
                <a:gd name="T15" fmla="*/ 182 h 245"/>
                <a:gd name="T16" fmla="*/ 104 w 204"/>
                <a:gd name="T17" fmla="*/ 223 h 245"/>
                <a:gd name="T18" fmla="*/ 179 w 204"/>
                <a:gd name="T19" fmla="*/ 178 h 245"/>
                <a:gd name="T20" fmla="*/ 101 w 204"/>
                <a:gd name="T21" fmla="*/ 131 h 245"/>
                <a:gd name="T22" fmla="*/ 9 w 204"/>
                <a:gd name="T23" fmla="*/ 67 h 245"/>
                <a:gd name="T24" fmla="*/ 103 w 204"/>
                <a:gd name="T25" fmla="*/ 0 h 245"/>
                <a:gd name="T26" fmla="*/ 191 w 204"/>
                <a:gd name="T27" fmla="*/ 32 h 245"/>
                <a:gd name="T28" fmla="*/ 177 w 204"/>
                <a:gd name="T29" fmla="*/ 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4">
              <a:extLst>
                <a:ext uri="{FF2B5EF4-FFF2-40B4-BE49-F238E27FC236}">
                  <a16:creationId xmlns:a16="http://schemas.microsoft.com/office/drawing/2014/main" id="{6AD7622B-97E1-4099-98BA-C1759263E804}"/>
                </a:ext>
              </a:extLst>
            </p:cNvPr>
            <p:cNvSpPr>
              <a:spLocks noEditPoints="1"/>
            </p:cNvSpPr>
            <p:nvPr/>
          </p:nvSpPr>
          <p:spPr bwMode="gray">
            <a:xfrm>
              <a:off x="2805" y="2775"/>
              <a:ext cx="393" cy="399"/>
            </a:xfrm>
            <a:custGeom>
              <a:avLst/>
              <a:gdLst>
                <a:gd name="T0" fmla="*/ 0 w 241"/>
                <a:gd name="T1" fmla="*/ 123 h 245"/>
                <a:gd name="T2" fmla="*/ 121 w 241"/>
                <a:gd name="T3" fmla="*/ 0 h 245"/>
                <a:gd name="T4" fmla="*/ 241 w 241"/>
                <a:gd name="T5" fmla="*/ 123 h 245"/>
                <a:gd name="T6" fmla="*/ 121 w 241"/>
                <a:gd name="T7" fmla="*/ 245 h 245"/>
                <a:gd name="T8" fmla="*/ 0 w 241"/>
                <a:gd name="T9" fmla="*/ 123 h 245"/>
                <a:gd name="T10" fmla="*/ 218 w 241"/>
                <a:gd name="T11" fmla="*/ 123 h 245"/>
                <a:gd name="T12" fmla="*/ 121 w 241"/>
                <a:gd name="T13" fmla="*/ 22 h 245"/>
                <a:gd name="T14" fmla="*/ 23 w 241"/>
                <a:gd name="T15" fmla="*/ 123 h 245"/>
                <a:gd name="T16" fmla="*/ 121 w 241"/>
                <a:gd name="T17" fmla="*/ 222 h 245"/>
                <a:gd name="T18" fmla="*/ 218 w 241"/>
                <a:gd name="T19"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59">
              <a:extLst>
                <a:ext uri="{FF2B5EF4-FFF2-40B4-BE49-F238E27FC236}">
                  <a16:creationId xmlns:a16="http://schemas.microsoft.com/office/drawing/2014/main" id="{9AC94C32-49CC-4C27-B16F-3308C54AA643}"/>
                </a:ext>
              </a:extLst>
            </p:cNvPr>
            <p:cNvSpPr>
              <a:spLocks noChangeArrowheads="1"/>
            </p:cNvSpPr>
            <p:nvPr/>
          </p:nvSpPr>
          <p:spPr bwMode="gray">
            <a:xfrm>
              <a:off x="3317" y="2669"/>
              <a:ext cx="37" cy="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6">
              <a:extLst>
                <a:ext uri="{FF2B5EF4-FFF2-40B4-BE49-F238E27FC236}">
                  <a16:creationId xmlns:a16="http://schemas.microsoft.com/office/drawing/2014/main" id="{3BE879B0-8799-4838-BF9C-010CB0017112}"/>
                </a:ext>
              </a:extLst>
            </p:cNvPr>
            <p:cNvSpPr>
              <a:spLocks/>
            </p:cNvSpPr>
            <p:nvPr/>
          </p:nvSpPr>
          <p:spPr bwMode="gray">
            <a:xfrm>
              <a:off x="3491" y="2778"/>
              <a:ext cx="354" cy="398"/>
            </a:xfrm>
            <a:custGeom>
              <a:avLst/>
              <a:gdLst>
                <a:gd name="T0" fmla="*/ 193 w 217"/>
                <a:gd name="T1" fmla="*/ 240 h 244"/>
                <a:gd name="T2" fmla="*/ 193 w 217"/>
                <a:gd name="T3" fmla="*/ 196 h 244"/>
                <a:gd name="T4" fmla="*/ 108 w 217"/>
                <a:gd name="T5" fmla="*/ 244 h 244"/>
                <a:gd name="T6" fmla="*/ 0 w 217"/>
                <a:gd name="T7" fmla="*/ 138 h 244"/>
                <a:gd name="T8" fmla="*/ 0 w 217"/>
                <a:gd name="T9" fmla="*/ 0 h 244"/>
                <a:gd name="T10" fmla="*/ 24 w 217"/>
                <a:gd name="T11" fmla="*/ 0 h 244"/>
                <a:gd name="T12" fmla="*/ 24 w 217"/>
                <a:gd name="T13" fmla="*/ 137 h 244"/>
                <a:gd name="T14" fmla="*/ 109 w 217"/>
                <a:gd name="T15" fmla="*/ 220 h 244"/>
                <a:gd name="T16" fmla="*/ 193 w 217"/>
                <a:gd name="T17" fmla="*/ 133 h 244"/>
                <a:gd name="T18" fmla="*/ 193 w 217"/>
                <a:gd name="T19" fmla="*/ 0 h 244"/>
                <a:gd name="T20" fmla="*/ 217 w 217"/>
                <a:gd name="T21" fmla="*/ 0 h 244"/>
                <a:gd name="T22" fmla="*/ 217 w 217"/>
                <a:gd name="T23" fmla="*/ 240 h 244"/>
                <a:gd name="T24" fmla="*/ 193 w 217"/>
                <a:gd name="T25"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7">
              <a:extLst>
                <a:ext uri="{FF2B5EF4-FFF2-40B4-BE49-F238E27FC236}">
                  <a16:creationId xmlns:a16="http://schemas.microsoft.com/office/drawing/2014/main" id="{0612AC02-041D-4B9F-AB07-B5B9EBE3E939}"/>
                </a:ext>
              </a:extLst>
            </p:cNvPr>
            <p:cNvSpPr>
              <a:spLocks/>
            </p:cNvSpPr>
            <p:nvPr/>
          </p:nvSpPr>
          <p:spPr bwMode="gray">
            <a:xfrm>
              <a:off x="3944" y="2661"/>
              <a:ext cx="266" cy="513"/>
            </a:xfrm>
            <a:custGeom>
              <a:avLst/>
              <a:gdLst>
                <a:gd name="T0" fmla="*/ 74 w 163"/>
                <a:gd name="T1" fmla="*/ 0 h 315"/>
                <a:gd name="T2" fmla="*/ 74 w 163"/>
                <a:gd name="T3" fmla="*/ 72 h 315"/>
                <a:gd name="T4" fmla="*/ 156 w 163"/>
                <a:gd name="T5" fmla="*/ 72 h 315"/>
                <a:gd name="T6" fmla="*/ 156 w 163"/>
                <a:gd name="T7" fmla="*/ 92 h 315"/>
                <a:gd name="T8" fmla="*/ 74 w 163"/>
                <a:gd name="T9" fmla="*/ 92 h 315"/>
                <a:gd name="T10" fmla="*/ 74 w 163"/>
                <a:gd name="T11" fmla="*/ 238 h 315"/>
                <a:gd name="T12" fmla="*/ 118 w 163"/>
                <a:gd name="T13" fmla="*/ 293 h 315"/>
                <a:gd name="T14" fmla="*/ 155 w 163"/>
                <a:gd name="T15" fmla="*/ 284 h 315"/>
                <a:gd name="T16" fmla="*/ 163 w 163"/>
                <a:gd name="T17" fmla="*/ 303 h 315"/>
                <a:gd name="T18" fmla="*/ 118 w 163"/>
                <a:gd name="T19" fmla="*/ 315 h 315"/>
                <a:gd name="T20" fmla="*/ 51 w 163"/>
                <a:gd name="T21" fmla="*/ 238 h 315"/>
                <a:gd name="T22" fmla="*/ 51 w 163"/>
                <a:gd name="T23" fmla="*/ 92 h 315"/>
                <a:gd name="T24" fmla="*/ 0 w 163"/>
                <a:gd name="T25" fmla="*/ 92 h 315"/>
                <a:gd name="T26" fmla="*/ 0 w 163"/>
                <a:gd name="T27" fmla="*/ 72 h 315"/>
                <a:gd name="T28" fmla="*/ 51 w 163"/>
                <a:gd name="T29" fmla="*/ 72 h 315"/>
                <a:gd name="T30" fmla="*/ 51 w 163"/>
                <a:gd name="T31" fmla="*/ 2 h 315"/>
                <a:gd name="T32" fmla="*/ 74 w 163"/>
                <a:gd name="T3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8">
              <a:extLst>
                <a:ext uri="{FF2B5EF4-FFF2-40B4-BE49-F238E27FC236}">
                  <a16:creationId xmlns:a16="http://schemas.microsoft.com/office/drawing/2014/main" id="{674CD5CB-DED6-418B-98D3-53212D9EC870}"/>
                </a:ext>
              </a:extLst>
            </p:cNvPr>
            <p:cNvSpPr>
              <a:spLocks noEditPoints="1"/>
            </p:cNvSpPr>
            <p:nvPr/>
          </p:nvSpPr>
          <p:spPr bwMode="gray">
            <a:xfrm>
              <a:off x="4306" y="2639"/>
              <a:ext cx="62" cy="531"/>
            </a:xfrm>
            <a:custGeom>
              <a:avLst/>
              <a:gdLst>
                <a:gd name="T0" fmla="*/ 38 w 38"/>
                <a:gd name="T1" fmla="*/ 25 h 325"/>
                <a:gd name="T2" fmla="*/ 0 w 38"/>
                <a:gd name="T3" fmla="*/ 25 h 325"/>
                <a:gd name="T4" fmla="*/ 38 w 38"/>
                <a:gd name="T5" fmla="*/ 25 h 325"/>
                <a:gd name="T6" fmla="*/ 7 w 38"/>
                <a:gd name="T7" fmla="*/ 325 h 325"/>
                <a:gd name="T8" fmla="*/ 31 w 38"/>
                <a:gd name="T9" fmla="*/ 325 h 325"/>
                <a:gd name="T10" fmla="*/ 31 w 38"/>
                <a:gd name="T11" fmla="*/ 84 h 325"/>
                <a:gd name="T12" fmla="*/ 7 w 38"/>
                <a:gd name="T13" fmla="*/ 84 h 325"/>
                <a:gd name="T14" fmla="*/ 7 w 38"/>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9">
              <a:extLst>
                <a:ext uri="{FF2B5EF4-FFF2-40B4-BE49-F238E27FC236}">
                  <a16:creationId xmlns:a16="http://schemas.microsoft.com/office/drawing/2014/main" id="{7AD26A2A-2734-4877-BBC7-0B19BB7A69B4}"/>
                </a:ext>
              </a:extLst>
            </p:cNvPr>
            <p:cNvSpPr>
              <a:spLocks noEditPoints="1"/>
            </p:cNvSpPr>
            <p:nvPr/>
          </p:nvSpPr>
          <p:spPr bwMode="gray">
            <a:xfrm>
              <a:off x="4487" y="2772"/>
              <a:ext cx="397" cy="402"/>
            </a:xfrm>
            <a:custGeom>
              <a:avLst/>
              <a:gdLst>
                <a:gd name="T0" fmla="*/ 0 w 243"/>
                <a:gd name="T1" fmla="*/ 124 h 247"/>
                <a:gd name="T2" fmla="*/ 122 w 243"/>
                <a:gd name="T3" fmla="*/ 0 h 247"/>
                <a:gd name="T4" fmla="*/ 243 w 243"/>
                <a:gd name="T5" fmla="*/ 124 h 247"/>
                <a:gd name="T6" fmla="*/ 122 w 243"/>
                <a:gd name="T7" fmla="*/ 247 h 247"/>
                <a:gd name="T8" fmla="*/ 0 w 243"/>
                <a:gd name="T9" fmla="*/ 124 h 247"/>
                <a:gd name="T10" fmla="*/ 220 w 243"/>
                <a:gd name="T11" fmla="*/ 124 h 247"/>
                <a:gd name="T12" fmla="*/ 122 w 243"/>
                <a:gd name="T13" fmla="*/ 22 h 247"/>
                <a:gd name="T14" fmla="*/ 23 w 243"/>
                <a:gd name="T15" fmla="*/ 124 h 247"/>
                <a:gd name="T16" fmla="*/ 122 w 243"/>
                <a:gd name="T17" fmla="*/ 224 h 247"/>
                <a:gd name="T18" fmla="*/ 220 w 243"/>
                <a:gd name="T19" fmla="*/ 12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0">
              <a:extLst>
                <a:ext uri="{FF2B5EF4-FFF2-40B4-BE49-F238E27FC236}">
                  <a16:creationId xmlns:a16="http://schemas.microsoft.com/office/drawing/2014/main" id="{70526BEF-38BB-4395-8D0F-23C6BC6A913D}"/>
                </a:ext>
              </a:extLst>
            </p:cNvPr>
            <p:cNvSpPr>
              <a:spLocks/>
            </p:cNvSpPr>
            <p:nvPr/>
          </p:nvSpPr>
          <p:spPr bwMode="gray">
            <a:xfrm>
              <a:off x="5004" y="2772"/>
              <a:ext cx="353" cy="398"/>
            </a:xfrm>
            <a:custGeom>
              <a:avLst/>
              <a:gdLst>
                <a:gd name="T0" fmla="*/ 23 w 216"/>
                <a:gd name="T1" fmla="*/ 4 h 244"/>
                <a:gd name="T2" fmla="*/ 23 w 216"/>
                <a:gd name="T3" fmla="*/ 47 h 244"/>
                <a:gd name="T4" fmla="*/ 108 w 216"/>
                <a:gd name="T5" fmla="*/ 0 h 244"/>
                <a:gd name="T6" fmla="*/ 216 w 216"/>
                <a:gd name="T7" fmla="*/ 105 h 244"/>
                <a:gd name="T8" fmla="*/ 216 w 216"/>
                <a:gd name="T9" fmla="*/ 244 h 244"/>
                <a:gd name="T10" fmla="*/ 193 w 216"/>
                <a:gd name="T11" fmla="*/ 244 h 244"/>
                <a:gd name="T12" fmla="*/ 193 w 216"/>
                <a:gd name="T13" fmla="*/ 106 h 244"/>
                <a:gd name="T14" fmla="*/ 107 w 216"/>
                <a:gd name="T15" fmla="*/ 23 h 244"/>
                <a:gd name="T16" fmla="*/ 23 w 216"/>
                <a:gd name="T17" fmla="*/ 110 h 244"/>
                <a:gd name="T18" fmla="*/ 23 w 216"/>
                <a:gd name="T19" fmla="*/ 244 h 244"/>
                <a:gd name="T20" fmla="*/ 0 w 216"/>
                <a:gd name="T21" fmla="*/ 244 h 244"/>
                <a:gd name="T22" fmla="*/ 0 w 216"/>
                <a:gd name="T23" fmla="*/ 4 h 244"/>
                <a:gd name="T24" fmla="*/ 23 w 216"/>
                <a:gd name="T25"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1">
              <a:extLst>
                <a:ext uri="{FF2B5EF4-FFF2-40B4-BE49-F238E27FC236}">
                  <a16:creationId xmlns:a16="http://schemas.microsoft.com/office/drawing/2014/main" id="{B7DFA296-D4BF-416F-B0FB-A2A91C2E0075}"/>
                </a:ext>
              </a:extLst>
            </p:cNvPr>
            <p:cNvSpPr>
              <a:spLocks/>
            </p:cNvSpPr>
            <p:nvPr/>
          </p:nvSpPr>
          <p:spPr bwMode="gray">
            <a:xfrm>
              <a:off x="5466" y="2772"/>
              <a:ext cx="334" cy="402"/>
            </a:xfrm>
            <a:custGeom>
              <a:avLst/>
              <a:gdLst>
                <a:gd name="T0" fmla="*/ 178 w 205"/>
                <a:gd name="T1" fmla="*/ 48 h 247"/>
                <a:gd name="T2" fmla="*/ 104 w 205"/>
                <a:gd name="T3" fmla="*/ 23 h 247"/>
                <a:gd name="T4" fmla="*/ 31 w 205"/>
                <a:gd name="T5" fmla="*/ 67 h 247"/>
                <a:gd name="T6" fmla="*/ 104 w 205"/>
                <a:gd name="T7" fmla="*/ 110 h 247"/>
                <a:gd name="T8" fmla="*/ 203 w 205"/>
                <a:gd name="T9" fmla="*/ 181 h 247"/>
                <a:gd name="T10" fmla="*/ 105 w 205"/>
                <a:gd name="T11" fmla="*/ 247 h 247"/>
                <a:gd name="T12" fmla="*/ 0 w 205"/>
                <a:gd name="T13" fmla="*/ 200 h 247"/>
                <a:gd name="T14" fmla="*/ 17 w 205"/>
                <a:gd name="T15" fmla="*/ 184 h 247"/>
                <a:gd name="T16" fmla="*/ 105 w 205"/>
                <a:gd name="T17" fmla="*/ 225 h 247"/>
                <a:gd name="T18" fmla="*/ 180 w 205"/>
                <a:gd name="T19" fmla="*/ 179 h 247"/>
                <a:gd name="T20" fmla="*/ 102 w 205"/>
                <a:gd name="T21" fmla="*/ 132 h 247"/>
                <a:gd name="T22" fmla="*/ 9 w 205"/>
                <a:gd name="T23" fmla="*/ 67 h 247"/>
                <a:gd name="T24" fmla="*/ 104 w 205"/>
                <a:gd name="T25" fmla="*/ 0 h 247"/>
                <a:gd name="T26" fmla="*/ 193 w 205"/>
                <a:gd name="T27" fmla="*/ 32 h 247"/>
                <a:gd name="T28" fmla="*/ 178 w 205"/>
                <a:gd name="T2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2">
              <a:extLst>
                <a:ext uri="{FF2B5EF4-FFF2-40B4-BE49-F238E27FC236}">
                  <a16:creationId xmlns:a16="http://schemas.microsoft.com/office/drawing/2014/main" id="{EEA89D97-7470-4D2A-8FEB-16B0EC5157F7}"/>
                </a:ext>
              </a:extLst>
            </p:cNvPr>
            <p:cNvSpPr>
              <a:spLocks/>
            </p:cNvSpPr>
            <p:nvPr/>
          </p:nvSpPr>
          <p:spPr bwMode="gray">
            <a:xfrm>
              <a:off x="5797" y="210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3">
              <a:extLst>
                <a:ext uri="{FF2B5EF4-FFF2-40B4-BE49-F238E27FC236}">
                  <a16:creationId xmlns:a16="http://schemas.microsoft.com/office/drawing/2014/main" id="{17B17609-8E9F-410F-9B8C-E88A1FEDA0AB}"/>
                </a:ext>
              </a:extLst>
            </p:cNvPr>
            <p:cNvSpPr>
              <a:spLocks/>
            </p:cNvSpPr>
            <p:nvPr/>
          </p:nvSpPr>
          <p:spPr bwMode="gray">
            <a:xfrm>
              <a:off x="5428" y="2470"/>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4">
              <a:extLst>
                <a:ext uri="{FF2B5EF4-FFF2-40B4-BE49-F238E27FC236}">
                  <a16:creationId xmlns:a16="http://schemas.microsoft.com/office/drawing/2014/main" id="{8B7F6C87-8D09-4473-9761-8D0DA65CBF42}"/>
                </a:ext>
              </a:extLst>
            </p:cNvPr>
            <p:cNvSpPr>
              <a:spLocks/>
            </p:cNvSpPr>
            <p:nvPr/>
          </p:nvSpPr>
          <p:spPr bwMode="gray">
            <a:xfrm>
              <a:off x="5428" y="2103"/>
              <a:ext cx="369" cy="367"/>
            </a:xfrm>
            <a:custGeom>
              <a:avLst/>
              <a:gdLst>
                <a:gd name="T0" fmla="*/ 0 w 226"/>
                <a:gd name="T1" fmla="*/ 225 h 225"/>
                <a:gd name="T2" fmla="*/ 0 w 226"/>
                <a:gd name="T3" fmla="*/ 225 h 225"/>
                <a:gd name="T4" fmla="*/ 226 w 226"/>
                <a:gd name="T5" fmla="*/ 0 h 225"/>
                <a:gd name="T6" fmla="*/ 226 w 226"/>
                <a:gd name="T7" fmla="*/ 0 h 225"/>
                <a:gd name="T8" fmla="*/ 0 w 226"/>
                <a:gd name="T9" fmla="*/ 0 h 225"/>
                <a:gd name="T10" fmla="*/ 0 w 226"/>
                <a:gd name="T11" fmla="*/ 225 h 225"/>
              </a:gdLst>
              <a:ahLst/>
              <a:cxnLst>
                <a:cxn ang="0">
                  <a:pos x="T0" y="T1"/>
                </a:cxn>
                <a:cxn ang="0">
                  <a:pos x="T2" y="T3"/>
                </a:cxn>
                <a:cxn ang="0">
                  <a:pos x="T4" y="T5"/>
                </a:cxn>
                <a:cxn ang="0">
                  <a:pos x="T6" y="T7"/>
                </a:cxn>
                <a:cxn ang="0">
                  <a:pos x="T8" y="T9"/>
                </a:cxn>
                <a:cxn ang="0">
                  <a:pos x="T10" y="T11"/>
                </a:cxn>
              </a:cxnLst>
              <a:rect l="0" t="0"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2AAD1762-A897-4012-BECD-70FE54D88274}"/>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3" name="Footer Placeholder 2">
            <a:extLst>
              <a:ext uri="{FF2B5EF4-FFF2-40B4-BE49-F238E27FC236}">
                <a16:creationId xmlns:a16="http://schemas.microsoft.com/office/drawing/2014/main" id="{650E5745-7BDF-4653-8A9D-CA3D321FB287}"/>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4" name="Slide Number Placeholder 3">
            <a:extLst>
              <a:ext uri="{FF2B5EF4-FFF2-40B4-BE49-F238E27FC236}">
                <a16:creationId xmlns:a16="http://schemas.microsoft.com/office/drawing/2014/main" id="{3ED1AC44-E2FB-4555-96B9-9A1859AC956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
        <p:nvSpPr>
          <p:cNvPr id="29" name="Title 1">
            <a:extLst>
              <a:ext uri="{FF2B5EF4-FFF2-40B4-BE49-F238E27FC236}">
                <a16:creationId xmlns:a16="http://schemas.microsoft.com/office/drawing/2014/main" id="{31D740EF-2FE9-4CE9-8EEF-FD631EDBF235}"/>
              </a:ext>
            </a:extLst>
          </p:cNvPr>
          <p:cNvSpPr>
            <a:spLocks noGrp="1"/>
          </p:cNvSpPr>
          <p:nvPr>
            <p:ph type="title" hasCustomPrompt="1"/>
          </p:nvPr>
        </p:nvSpPr>
        <p:spPr bwMode="gray">
          <a:xfrm>
            <a:off x="838200" y="417600"/>
            <a:ext cx="7778886" cy="399600"/>
          </a:xfrm>
        </p:spPr>
        <p:txBody>
          <a:bodyPr rIns="0" anchor="t">
            <a:normAutofit/>
          </a:bodyPr>
          <a:lstStyle>
            <a:lvl1pPr>
              <a:defRPr sz="2800">
                <a:solidFill>
                  <a:schemeClr val="tx1"/>
                </a:solidFill>
              </a:defRPr>
            </a:lvl1pPr>
          </a:lstStyle>
          <a:p>
            <a:r>
              <a:rPr lang="en-GB" dirty="0"/>
              <a:t>Click here to add title</a:t>
            </a:r>
          </a:p>
        </p:txBody>
      </p:sp>
      <p:sp>
        <p:nvSpPr>
          <p:cNvPr id="30" name="Text Placeholder 30">
            <a:extLst>
              <a:ext uri="{FF2B5EF4-FFF2-40B4-BE49-F238E27FC236}">
                <a16:creationId xmlns:a16="http://schemas.microsoft.com/office/drawing/2014/main" id="{225A8981-5BE2-4643-B568-61A2B4C5EAED}"/>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Tree>
    <p:extLst>
      <p:ext uri="{BB962C8B-B14F-4D97-AF65-F5344CB8AC3E}">
        <p14:creationId xmlns:p14="http://schemas.microsoft.com/office/powerpoint/2010/main" val="172815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alphaModFix amt="24000"/>
            <a:lum/>
          </a:blip>
          <a:srcRect/>
          <a:stretch>
            <a:fillRect l="-4000" r="-4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D1762-A897-4012-BECD-70FE54D88274}"/>
              </a:ext>
            </a:extLst>
          </p:cNvPr>
          <p:cNvSpPr>
            <a:spLocks noGrp="1"/>
          </p:cNvSpPr>
          <p:nvPr>
            <p:ph type="dt" sz="half" idx="10"/>
          </p:nvPr>
        </p:nvSpPr>
        <p:spPr bwMode="gray"/>
        <p:txBody>
          <a:bodyPr/>
          <a:lstStyle>
            <a:lvl1pPr>
              <a:defRPr>
                <a:solidFill>
                  <a:schemeClr val="tx2"/>
                </a:solidFill>
              </a:defRPr>
            </a:lvl1pPr>
          </a:lstStyle>
          <a:p>
            <a:endParaRPr lang="en-GB"/>
          </a:p>
        </p:txBody>
      </p:sp>
      <p:sp>
        <p:nvSpPr>
          <p:cNvPr id="3" name="Footer Placeholder 2">
            <a:extLst>
              <a:ext uri="{FF2B5EF4-FFF2-40B4-BE49-F238E27FC236}">
                <a16:creationId xmlns:a16="http://schemas.microsoft.com/office/drawing/2014/main" id="{650E5745-7BDF-4653-8A9D-CA3D321FB287}"/>
              </a:ext>
            </a:extLst>
          </p:cNvPr>
          <p:cNvSpPr>
            <a:spLocks noGrp="1"/>
          </p:cNvSpPr>
          <p:nvPr>
            <p:ph type="ftr" sz="quarter" idx="11"/>
          </p:nvPr>
        </p:nvSpPr>
        <p:spPr bwMode="gray"/>
        <p:txBody>
          <a:bodyPr/>
          <a:lstStyle>
            <a:lvl1pPr>
              <a:defRPr>
                <a:solidFill>
                  <a:schemeClr val="tx2"/>
                </a:solidFill>
              </a:defRPr>
            </a:lvl1pPr>
          </a:lstStyle>
          <a:p>
            <a:endParaRPr lang="en-GB"/>
          </a:p>
        </p:txBody>
      </p:sp>
      <p:sp>
        <p:nvSpPr>
          <p:cNvPr id="4" name="Slide Number Placeholder 3">
            <a:extLst>
              <a:ext uri="{FF2B5EF4-FFF2-40B4-BE49-F238E27FC236}">
                <a16:creationId xmlns:a16="http://schemas.microsoft.com/office/drawing/2014/main" id="{3ED1AC44-E2FB-4555-96B9-9A1859AC9564}"/>
              </a:ext>
            </a:extLst>
          </p:cNvPr>
          <p:cNvSpPr>
            <a:spLocks noGrp="1"/>
          </p:cNvSpPr>
          <p:nvPr>
            <p:ph type="sldNum" sz="quarter" idx="12"/>
          </p:nvPr>
        </p:nvSpPr>
        <p:spPr bwMode="gray"/>
        <p:txBody>
          <a:bodyPr/>
          <a:lstStyle>
            <a:lvl1pPr>
              <a:defRPr>
                <a:solidFill>
                  <a:schemeClr val="tx2"/>
                </a:solidFill>
              </a:defRPr>
            </a:lvl1pPr>
          </a:lstStyle>
          <a:p>
            <a:fld id="{33549097-0558-46F5-8423-E1E7F27B13BA}" type="slidenum">
              <a:rPr lang="en-GB" smtClean="0"/>
              <a:pPr/>
              <a:t>‹#›</a:t>
            </a:fld>
            <a:endParaRPr lang="en-GB"/>
          </a:p>
        </p:txBody>
      </p:sp>
      <p:sp>
        <p:nvSpPr>
          <p:cNvPr id="29" name="Title 1">
            <a:extLst>
              <a:ext uri="{FF2B5EF4-FFF2-40B4-BE49-F238E27FC236}">
                <a16:creationId xmlns:a16="http://schemas.microsoft.com/office/drawing/2014/main" id="{31D740EF-2FE9-4CE9-8EEF-FD631EDBF235}"/>
              </a:ext>
            </a:extLst>
          </p:cNvPr>
          <p:cNvSpPr>
            <a:spLocks noGrp="1"/>
          </p:cNvSpPr>
          <p:nvPr>
            <p:ph type="title" hasCustomPrompt="1"/>
          </p:nvPr>
        </p:nvSpPr>
        <p:spPr bwMode="gray">
          <a:xfrm>
            <a:off x="838200" y="417600"/>
            <a:ext cx="7778886" cy="399600"/>
          </a:xfrm>
        </p:spPr>
        <p:txBody>
          <a:bodyPr rIns="0" anchor="t">
            <a:normAutofit/>
          </a:bodyPr>
          <a:lstStyle>
            <a:lvl1pPr>
              <a:defRPr sz="2800">
                <a:solidFill>
                  <a:schemeClr val="tx1"/>
                </a:solidFill>
              </a:defRPr>
            </a:lvl1pPr>
          </a:lstStyle>
          <a:p>
            <a:r>
              <a:rPr lang="en-GB" dirty="0"/>
              <a:t>Click here to add title</a:t>
            </a:r>
          </a:p>
        </p:txBody>
      </p:sp>
      <p:sp>
        <p:nvSpPr>
          <p:cNvPr id="30" name="Text Placeholder 30">
            <a:extLst>
              <a:ext uri="{FF2B5EF4-FFF2-40B4-BE49-F238E27FC236}">
                <a16:creationId xmlns:a16="http://schemas.microsoft.com/office/drawing/2014/main" id="{225A8981-5BE2-4643-B568-61A2B4C5EAED}"/>
              </a:ext>
            </a:extLst>
          </p:cNvPr>
          <p:cNvSpPr>
            <a:spLocks noGrp="1"/>
          </p:cNvSpPr>
          <p:nvPr>
            <p:ph type="body" sz="quarter" idx="14" hasCustomPrompt="1"/>
          </p:nvPr>
        </p:nvSpPr>
        <p:spPr bwMode="gray">
          <a:xfrm>
            <a:off x="838200" y="842400"/>
            <a:ext cx="7778886" cy="728208"/>
          </a:xfrm>
        </p:spPr>
        <p:txBody>
          <a:bodyPr rIns="0"/>
          <a:lstStyle>
            <a:lvl1pPr>
              <a:spcBef>
                <a:spcPts val="0"/>
              </a:spcBef>
              <a:spcAft>
                <a:spcPts val="0"/>
              </a:spcAft>
              <a:defRPr sz="1800" b="0">
                <a:solidFill>
                  <a:schemeClr val="bg2"/>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7" name="Content Placeholder 32">
            <a:extLst>
              <a:ext uri="{FF2B5EF4-FFF2-40B4-BE49-F238E27FC236}">
                <a16:creationId xmlns:a16="http://schemas.microsoft.com/office/drawing/2014/main" id="{CE3765A7-40E4-4F82-A4E3-28BD1A127938}"/>
              </a:ext>
            </a:extLst>
          </p:cNvPr>
          <p:cNvSpPr>
            <a:spLocks noGrp="1"/>
          </p:cNvSpPr>
          <p:nvPr>
            <p:ph sz="quarter" idx="13" hasCustomPrompt="1"/>
          </p:nvPr>
        </p:nvSpPr>
        <p:spPr bwMode="gray">
          <a:xfrm>
            <a:off x="838200" y="1844676"/>
            <a:ext cx="10559318" cy="4032250"/>
          </a:xfrm>
        </p:spPr>
        <p:txBody>
          <a:bodyPr/>
          <a:lstStyle>
            <a:lvl1pPr>
              <a:defRPr sz="1600" b="1">
                <a:solidFill>
                  <a:schemeClr val="tx1"/>
                </a:solidFill>
              </a:defRPr>
            </a:lvl1pPr>
            <a:lvl2pPr>
              <a:defRPr>
                <a:solidFill>
                  <a:schemeClr val="tx1"/>
                </a:solidFill>
              </a:defRPr>
            </a:lvl2pPr>
            <a:lvl3pPr>
              <a:buClr>
                <a:schemeClr val="tx1"/>
              </a:buClr>
              <a:defRPr>
                <a:solidFill>
                  <a:schemeClr val="tx1"/>
                </a:solidFill>
              </a:defRPr>
            </a:lvl3pPr>
            <a:lvl4pPr>
              <a:defRPr>
                <a:solidFill>
                  <a:schemeClr val="tx1"/>
                </a:solidFill>
              </a:defRPr>
            </a:lvl4pPr>
            <a:lvl5pPr>
              <a:defRPr>
                <a:solidFill>
                  <a:srgbClr val="FA8C00"/>
                </a:solidFill>
              </a:defRPr>
            </a:lvl5pPr>
          </a:lstStyle>
          <a:p>
            <a:pPr lvl="0"/>
            <a:r>
              <a:rPr lang="en-US" dirty="0"/>
              <a:t>Click to add body text here. See user tip to the left on how to style this text. Alternatively click an icon below to add other content.</a:t>
            </a:r>
          </a:p>
        </p:txBody>
      </p:sp>
    </p:spTree>
    <p:extLst>
      <p:ext uri="{BB962C8B-B14F-4D97-AF65-F5344CB8AC3E}">
        <p14:creationId xmlns:p14="http://schemas.microsoft.com/office/powerpoint/2010/main" val="324943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60785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2319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244" b="1" i="0">
                <a:solidFill>
                  <a:srgbClr val="F49500"/>
                </a:solidFill>
                <a:latin typeface="Arial Nova"/>
                <a:cs typeface="Arial Nova"/>
              </a:defRPr>
            </a:lvl1pPr>
          </a:lstStyle>
          <a:p>
            <a:pPr marL="7701">
              <a:lnSpc>
                <a:spcPct val="100000"/>
              </a:lnSpc>
              <a:spcBef>
                <a:spcPts val="15"/>
              </a:spcBef>
            </a:pPr>
            <a:r>
              <a:rPr spc="-12" dirty="0"/>
              <a:t>#PaytechForGrownUps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4898" y="544362"/>
            <a:ext cx="10873446" cy="368562"/>
          </a:xfrm>
        </p:spPr>
        <p:txBody>
          <a:bodyPr lIns="0" tIns="0" rIns="0" bIns="0"/>
          <a:lstStyle>
            <a:lvl1pPr>
              <a:defRPr sz="2395" b="1" i="0">
                <a:solidFill>
                  <a:srgbClr val="47463D"/>
                </a:solidFill>
                <a:latin typeface="Arial Nova"/>
                <a:cs typeface="Arial Nova"/>
              </a:defRPr>
            </a:lvl1pPr>
          </a:lstStyle>
          <a:p>
            <a:endParaRPr/>
          </a:p>
        </p:txBody>
      </p:sp>
      <p:sp>
        <p:nvSpPr>
          <p:cNvPr id="3" name="Holder 3"/>
          <p:cNvSpPr>
            <a:spLocks noGrp="1"/>
          </p:cNvSpPr>
          <p:nvPr>
            <p:ph type="body" idx="1"/>
          </p:nvPr>
        </p:nvSpPr>
        <p:spPr>
          <a:xfrm>
            <a:off x="474898" y="2965678"/>
            <a:ext cx="5739020" cy="256673"/>
          </a:xfrm>
        </p:spPr>
        <p:txBody>
          <a:bodyPr lIns="0" tIns="0" rIns="0" bIns="0"/>
          <a:lstStyle>
            <a:lvl1pPr>
              <a:defRPr sz="1668"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2244" b="1" i="0">
                <a:solidFill>
                  <a:srgbClr val="F49500"/>
                </a:solidFill>
                <a:latin typeface="Arial Nova"/>
                <a:cs typeface="Arial Nova"/>
              </a:defRPr>
            </a:lvl1pPr>
          </a:lstStyle>
          <a:p>
            <a:pPr marL="7701">
              <a:lnSpc>
                <a:spcPct val="100000"/>
              </a:lnSpc>
              <a:spcBef>
                <a:spcPts val="15"/>
              </a:spcBef>
            </a:pPr>
            <a:r>
              <a:rPr spc="-12" dirty="0"/>
              <a:t>#PaytechForGrownUps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4898" y="544362"/>
            <a:ext cx="10873446" cy="368562"/>
          </a:xfrm>
        </p:spPr>
        <p:txBody>
          <a:bodyPr lIns="0" tIns="0" rIns="0" bIns="0"/>
          <a:lstStyle>
            <a:lvl1pPr>
              <a:defRPr sz="2395" b="1" i="0">
                <a:solidFill>
                  <a:srgbClr val="47463D"/>
                </a:solidFill>
                <a:latin typeface="Arial Nova"/>
                <a:cs typeface="Arial Nova"/>
              </a:defRPr>
            </a:lvl1pPr>
          </a:lstStyle>
          <a:p>
            <a:endParaRPr/>
          </a:p>
        </p:txBody>
      </p:sp>
      <p:sp>
        <p:nvSpPr>
          <p:cNvPr id="3" name="Holder 3"/>
          <p:cNvSpPr>
            <a:spLocks noGrp="1"/>
          </p:cNvSpPr>
          <p:nvPr>
            <p:ph sz="half" idx="2"/>
          </p:nvPr>
        </p:nvSpPr>
        <p:spPr>
          <a:xfrm>
            <a:off x="609600" y="1577340"/>
            <a:ext cx="5303520" cy="42319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2319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244" b="1" i="0">
                <a:solidFill>
                  <a:srgbClr val="F49500"/>
                </a:solidFill>
                <a:latin typeface="Arial Nova"/>
                <a:cs typeface="Arial Nova"/>
              </a:defRPr>
            </a:lvl1pPr>
          </a:lstStyle>
          <a:p>
            <a:pPr marL="7701">
              <a:lnSpc>
                <a:spcPct val="100000"/>
              </a:lnSpc>
              <a:spcBef>
                <a:spcPts val="15"/>
              </a:spcBef>
            </a:pPr>
            <a:r>
              <a:rPr spc="-12" dirty="0"/>
              <a:t>#PaytechForGrownUps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74898" y="544362"/>
            <a:ext cx="10873446" cy="368562"/>
          </a:xfrm>
        </p:spPr>
        <p:txBody>
          <a:bodyPr lIns="0" tIns="0" rIns="0" bIns="0"/>
          <a:lstStyle>
            <a:lvl1pPr>
              <a:defRPr sz="2395" b="1" i="0">
                <a:solidFill>
                  <a:srgbClr val="47463D"/>
                </a:solidFill>
                <a:latin typeface="Arial Nova"/>
                <a:cs typeface="Arial Nova"/>
              </a:defRPr>
            </a:lvl1pPr>
          </a:lstStyle>
          <a:p>
            <a:endParaRPr/>
          </a:p>
        </p:txBody>
      </p:sp>
      <p:sp>
        <p:nvSpPr>
          <p:cNvPr id="3" name="Holder 3"/>
          <p:cNvSpPr>
            <a:spLocks noGrp="1"/>
          </p:cNvSpPr>
          <p:nvPr>
            <p:ph type="ftr" sz="quarter" idx="5"/>
          </p:nvPr>
        </p:nvSpPr>
        <p:spPr/>
        <p:txBody>
          <a:bodyPr lIns="0" tIns="0" rIns="0" bIns="0"/>
          <a:lstStyle>
            <a:lvl1pPr>
              <a:defRPr sz="2244" b="1" i="0">
                <a:solidFill>
                  <a:srgbClr val="F49500"/>
                </a:solidFill>
                <a:latin typeface="Arial Nova"/>
                <a:cs typeface="Arial Nova"/>
              </a:defRPr>
            </a:lvl1pPr>
          </a:lstStyle>
          <a:p>
            <a:pPr marL="7701">
              <a:lnSpc>
                <a:spcPct val="100000"/>
              </a:lnSpc>
              <a:spcBef>
                <a:spcPts val="15"/>
              </a:spcBef>
            </a:pPr>
            <a:r>
              <a:rPr spc="-12" dirty="0"/>
              <a:t>#PaytechForGrownUps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lank">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7E8347E0-2364-0300-BFCC-E342E9D6BE7F}"/>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38567" b="2000"/>
          <a:stretch/>
        </p:blipFill>
        <p:spPr>
          <a:xfrm flipH="1">
            <a:off x="0" y="385"/>
            <a:ext cx="12192000" cy="6857615"/>
          </a:xfrm>
          <a:prstGeom prst="rect">
            <a:avLst/>
          </a:prstGeom>
        </p:spPr>
      </p:pic>
      <p:sp>
        <p:nvSpPr>
          <p:cNvPr id="9" name="Rectangle 8">
            <a:extLst>
              <a:ext uri="{FF2B5EF4-FFF2-40B4-BE49-F238E27FC236}">
                <a16:creationId xmlns:a16="http://schemas.microsoft.com/office/drawing/2014/main" id="{1A2A6B8E-A1B6-83DA-7B8C-2CF652BAF353}"/>
              </a:ext>
            </a:extLst>
          </p:cNvPr>
          <p:cNvSpPr/>
          <p:nvPr userDrawn="1"/>
        </p:nvSpPr>
        <p:spPr>
          <a:xfrm>
            <a:off x="0" y="0"/>
            <a:ext cx="12192000" cy="6857615"/>
          </a:xfrm>
          <a:prstGeom prst="rect">
            <a:avLst/>
          </a:prstGeom>
          <a:solidFill>
            <a:schemeClr val="tx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Picture 5" descr="A picture containing text, clipart, vector graphics&#10;&#10;Description automatically generated">
            <a:extLst>
              <a:ext uri="{FF2B5EF4-FFF2-40B4-BE49-F238E27FC236}">
                <a16:creationId xmlns:a16="http://schemas.microsoft.com/office/drawing/2014/main" id="{B3D4F94E-70C4-4A38-5D43-5BED4D701C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68632" y="564120"/>
            <a:ext cx="2213768" cy="1258927"/>
          </a:xfrm>
          <a:prstGeom prst="rect">
            <a:avLst/>
          </a:prstGeom>
        </p:spPr>
      </p:pic>
      <p:pic>
        <p:nvPicPr>
          <p:cNvPr id="17" name="Picture 16" descr="Shape, circle&#10;&#10;Description automatically generated">
            <a:extLst>
              <a:ext uri="{FF2B5EF4-FFF2-40B4-BE49-F238E27FC236}">
                <a16:creationId xmlns:a16="http://schemas.microsoft.com/office/drawing/2014/main" id="{E8DDA6FB-B1EB-CC13-501B-1FF8A91810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1086" b="25327"/>
          <a:stretch/>
        </p:blipFill>
        <p:spPr>
          <a:xfrm>
            <a:off x="0" y="979989"/>
            <a:ext cx="8168641" cy="5878011"/>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Blank">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light, night sky&#10;&#10;Description automatically generated">
            <a:extLst>
              <a:ext uri="{FF2B5EF4-FFF2-40B4-BE49-F238E27FC236}">
                <a16:creationId xmlns:a16="http://schemas.microsoft.com/office/drawing/2014/main" id="{EBA5D6E7-76AA-0664-8A58-DA8C585D90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11"/>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44010B23-AC54-D40A-B0A6-BC45A06D8A67}"/>
              </a:ext>
            </a:extLst>
          </p:cNvPr>
          <p:cNvSpPr/>
          <p:nvPr userDrawn="1"/>
        </p:nvSpPr>
        <p:spPr>
          <a:xfrm>
            <a:off x="-1" y="0"/>
            <a:ext cx="12192001" cy="6858000"/>
          </a:xfrm>
          <a:prstGeom prst="rect">
            <a:avLst/>
          </a:prstGeom>
          <a:solidFill>
            <a:schemeClr val="tx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Picture 5" descr="A picture containing text, clipart, vector graphics&#10;&#10;Description automatically generated">
            <a:extLst>
              <a:ext uri="{FF2B5EF4-FFF2-40B4-BE49-F238E27FC236}">
                <a16:creationId xmlns:a16="http://schemas.microsoft.com/office/drawing/2014/main" id="{B3D4F94E-70C4-4A38-5D43-5BED4D701C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8632" y="564120"/>
            <a:ext cx="2213768" cy="1258927"/>
          </a:xfrm>
          <a:prstGeom prst="rect">
            <a:avLst/>
          </a:prstGeom>
        </p:spPr>
      </p:pic>
      <p:pic>
        <p:nvPicPr>
          <p:cNvPr id="17" name="Picture 16" descr="Shape, circle&#10;&#10;Description automatically generated">
            <a:extLst>
              <a:ext uri="{FF2B5EF4-FFF2-40B4-BE49-F238E27FC236}">
                <a16:creationId xmlns:a16="http://schemas.microsoft.com/office/drawing/2014/main" id="{E8DDA6FB-B1EB-CC13-501B-1FF8A91810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1086" b="25327"/>
          <a:stretch/>
        </p:blipFill>
        <p:spPr>
          <a:xfrm>
            <a:off x="0" y="979989"/>
            <a:ext cx="8168641" cy="5878011"/>
          </a:xfrm>
          <a:prstGeom prst="rect">
            <a:avLst/>
          </a:prstGeom>
        </p:spPr>
      </p:pic>
    </p:spTree>
    <p:extLst>
      <p:ext uri="{BB962C8B-B14F-4D97-AF65-F5344CB8AC3E}">
        <p14:creationId xmlns:p14="http://schemas.microsoft.com/office/powerpoint/2010/main" val="154029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 grey backgroun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0C088D8-2541-4AB7-9FB7-BBBEACF69211}"/>
              </a:ext>
            </a:extLst>
          </p:cNvPr>
          <p:cNvSpPr/>
          <p:nvPr userDrawn="1"/>
        </p:nvSpPr>
        <p:spPr bwMode="gray">
          <a:xfrm>
            <a:off x="0" y="0"/>
            <a:ext cx="12192000" cy="688030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bg1"/>
              </a:buClr>
              <a:buFont typeface="Wingdings" panose="05000000000000000000" pitchFamily="2" charset="2"/>
              <a:buChar char="§"/>
            </a:pPr>
            <a:endParaRPr lang="en-GB" dirty="0"/>
          </a:p>
        </p:txBody>
      </p:sp>
      <p:sp>
        <p:nvSpPr>
          <p:cNvPr id="12" name="Text Placeholder 30">
            <a:extLst>
              <a:ext uri="{FF2B5EF4-FFF2-40B4-BE49-F238E27FC236}">
                <a16:creationId xmlns:a16="http://schemas.microsoft.com/office/drawing/2014/main" id="{B281E10D-FA90-4EAB-B251-4DFA5A1144D2}"/>
              </a:ext>
            </a:extLst>
          </p:cNvPr>
          <p:cNvSpPr>
            <a:spLocks noGrp="1"/>
          </p:cNvSpPr>
          <p:nvPr>
            <p:ph type="body" sz="quarter" idx="14" hasCustomPrompt="1"/>
          </p:nvPr>
        </p:nvSpPr>
        <p:spPr bwMode="gray">
          <a:xfrm>
            <a:off x="838200" y="842400"/>
            <a:ext cx="10559318" cy="570376"/>
          </a:xfrm>
        </p:spPr>
        <p:txBody>
          <a:bodyPr rIns="0"/>
          <a:lstStyle>
            <a:lvl1pPr>
              <a:spcBef>
                <a:spcPts val="0"/>
              </a:spcBef>
              <a:spcAft>
                <a:spcPts val="0"/>
              </a:spcAft>
              <a:defRPr sz="1800" b="0">
                <a:solidFill>
                  <a:srgbClr val="FA8C00"/>
                </a:solidFill>
                <a:latin typeface="Arial Nova Light" panose="020B0304020202020204" pitchFamily="34" charset="0"/>
                <a:cs typeface="Arial" panose="020B06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13" name="Title 1">
            <a:extLst>
              <a:ext uri="{FF2B5EF4-FFF2-40B4-BE49-F238E27FC236}">
                <a16:creationId xmlns:a16="http://schemas.microsoft.com/office/drawing/2014/main" id="{7CD7AE26-5979-4BDA-9CAF-01A3D663FE35}"/>
              </a:ext>
            </a:extLst>
          </p:cNvPr>
          <p:cNvSpPr>
            <a:spLocks noGrp="1"/>
          </p:cNvSpPr>
          <p:nvPr>
            <p:ph type="title" hasCustomPrompt="1"/>
          </p:nvPr>
        </p:nvSpPr>
        <p:spPr bwMode="gray">
          <a:xfrm>
            <a:off x="838200" y="417599"/>
            <a:ext cx="1055931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0" name="Freeform: Shape 9">
            <a:extLst>
              <a:ext uri="{FF2B5EF4-FFF2-40B4-BE49-F238E27FC236}">
                <a16:creationId xmlns:a16="http://schemas.microsoft.com/office/drawing/2014/main" id="{441876F6-BA68-4B6B-95B6-08716894A3E1}"/>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Date Placeholder 2">
            <a:extLst>
              <a:ext uri="{FF2B5EF4-FFF2-40B4-BE49-F238E27FC236}">
                <a16:creationId xmlns:a16="http://schemas.microsoft.com/office/drawing/2014/main" id="{6B0C66BC-E464-469E-A333-3BA7540077BC}"/>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19" name="Footer Placeholder 3">
            <a:extLst>
              <a:ext uri="{FF2B5EF4-FFF2-40B4-BE49-F238E27FC236}">
                <a16:creationId xmlns:a16="http://schemas.microsoft.com/office/drawing/2014/main" id="{FA1AD4E6-9D07-4478-BB29-9273BC88AF4A}"/>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20" name="Slide Number Placeholder 4">
            <a:extLst>
              <a:ext uri="{FF2B5EF4-FFF2-40B4-BE49-F238E27FC236}">
                <a16:creationId xmlns:a16="http://schemas.microsoft.com/office/drawing/2014/main" id="{439E6B20-1170-46DD-95A2-7DF60793045E}"/>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21" name="Picture 20">
            <a:extLst>
              <a:ext uri="{FF2B5EF4-FFF2-40B4-BE49-F238E27FC236}">
                <a16:creationId xmlns:a16="http://schemas.microsoft.com/office/drawing/2014/main" id="{EB42AA30-8013-4CAF-9CF3-DA5A12177D0A}"/>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151662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grey backgroun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0C088D8-2541-4AB7-9FB7-BBBEACF69211}"/>
              </a:ext>
            </a:extLst>
          </p:cNvPr>
          <p:cNvSpPr/>
          <p:nvPr userDrawn="1"/>
        </p:nvSpPr>
        <p:spPr bwMode="gray">
          <a:xfrm>
            <a:off x="0" y="0"/>
            <a:ext cx="12192000" cy="688030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bg1"/>
              </a:buClr>
              <a:buFont typeface="Wingdings" panose="05000000000000000000" pitchFamily="2" charset="2"/>
              <a:buChar char="§"/>
            </a:pPr>
            <a:endParaRPr lang="en-GB" dirty="0"/>
          </a:p>
        </p:txBody>
      </p:sp>
      <p:sp>
        <p:nvSpPr>
          <p:cNvPr id="11" name="Title 1">
            <a:extLst>
              <a:ext uri="{FF2B5EF4-FFF2-40B4-BE49-F238E27FC236}">
                <a16:creationId xmlns:a16="http://schemas.microsoft.com/office/drawing/2014/main" id="{2C2CC6CC-ED59-4D6B-B649-03F466480233}"/>
              </a:ext>
            </a:extLst>
          </p:cNvPr>
          <p:cNvSpPr>
            <a:spLocks noGrp="1"/>
          </p:cNvSpPr>
          <p:nvPr>
            <p:ph type="title" hasCustomPrompt="1"/>
          </p:nvPr>
        </p:nvSpPr>
        <p:spPr bwMode="gray">
          <a:xfrm>
            <a:off x="838200" y="417599"/>
            <a:ext cx="1055931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5" name="Freeform: Shape 14">
            <a:extLst>
              <a:ext uri="{FF2B5EF4-FFF2-40B4-BE49-F238E27FC236}">
                <a16:creationId xmlns:a16="http://schemas.microsoft.com/office/drawing/2014/main" id="{6B975E19-41D3-470A-92A7-8050DF9A2DCD}"/>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Date Placeholder 2">
            <a:extLst>
              <a:ext uri="{FF2B5EF4-FFF2-40B4-BE49-F238E27FC236}">
                <a16:creationId xmlns:a16="http://schemas.microsoft.com/office/drawing/2014/main" id="{597FD149-AD85-48FD-B640-C5307FE4560D}"/>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17" name="Footer Placeholder 3">
            <a:extLst>
              <a:ext uri="{FF2B5EF4-FFF2-40B4-BE49-F238E27FC236}">
                <a16:creationId xmlns:a16="http://schemas.microsoft.com/office/drawing/2014/main" id="{0BE78B76-407D-4F84-90AC-B2AF009E72C4}"/>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18" name="Slide Number Placeholder 4">
            <a:extLst>
              <a:ext uri="{FF2B5EF4-FFF2-40B4-BE49-F238E27FC236}">
                <a16:creationId xmlns:a16="http://schemas.microsoft.com/office/drawing/2014/main" id="{D13B562E-B932-4987-9BD4-640A1D6BB7D6}"/>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19" name="Picture 18">
            <a:extLst>
              <a:ext uri="{FF2B5EF4-FFF2-40B4-BE49-F238E27FC236}">
                <a16:creationId xmlns:a16="http://schemas.microsoft.com/office/drawing/2014/main" id="{5A47504E-7C6B-4262-BBA9-A458CCA33B49}"/>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45784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5 icons (Whi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ABBE356-5D38-49F8-AD1F-B2A07C1EDEA7}"/>
              </a:ext>
            </a:extLst>
          </p:cNvPr>
          <p:cNvSpPr>
            <a:spLocks noGrp="1"/>
          </p:cNvSpPr>
          <p:nvPr>
            <p:ph type="body" sz="quarter" idx="55" hasCustomPrompt="1"/>
          </p:nvPr>
        </p:nvSpPr>
        <p:spPr bwMode="gray">
          <a:xfrm>
            <a:off x="849758" y="3423599"/>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68" name="Text Placeholder 7">
            <a:extLst>
              <a:ext uri="{FF2B5EF4-FFF2-40B4-BE49-F238E27FC236}">
                <a16:creationId xmlns:a16="http://schemas.microsoft.com/office/drawing/2014/main" id="{2DA92739-8A0C-4C72-82D3-8C5161EBFFEC}"/>
              </a:ext>
            </a:extLst>
          </p:cNvPr>
          <p:cNvSpPr>
            <a:spLocks noGrp="1"/>
          </p:cNvSpPr>
          <p:nvPr>
            <p:ph type="body" sz="quarter" idx="64" hasCustomPrompt="1"/>
          </p:nvPr>
        </p:nvSpPr>
        <p:spPr>
          <a:xfrm>
            <a:off x="9778711" y="1838118"/>
            <a:ext cx="1260000" cy="1260000"/>
          </a:xfrm>
          <a:prstGeom prst="ellipse">
            <a:avLst/>
          </a:prstGeom>
          <a:solidFill>
            <a:srgbClr val="FA8C00"/>
          </a:solidFill>
        </p:spPr>
        <p:txBody>
          <a:bodyPr/>
          <a:lstStyle>
            <a:lvl1pPr>
              <a:defRPr/>
            </a:lvl1pPr>
          </a:lstStyle>
          <a:p>
            <a:pPr lvl="0"/>
            <a:r>
              <a:rPr lang="en-US" dirty="0"/>
              <a:t> </a:t>
            </a:r>
            <a:endParaRPr lang="en-GB" dirty="0"/>
          </a:p>
        </p:txBody>
      </p:sp>
      <p:sp>
        <p:nvSpPr>
          <p:cNvPr id="69" name="Text Placeholder 7">
            <a:extLst>
              <a:ext uri="{FF2B5EF4-FFF2-40B4-BE49-F238E27FC236}">
                <a16:creationId xmlns:a16="http://schemas.microsoft.com/office/drawing/2014/main" id="{4AC91223-0365-4847-9797-247486CDF02E}"/>
              </a:ext>
            </a:extLst>
          </p:cNvPr>
          <p:cNvSpPr>
            <a:spLocks noGrp="1"/>
          </p:cNvSpPr>
          <p:nvPr>
            <p:ph type="body" sz="quarter" idx="60" hasCustomPrompt="1"/>
          </p:nvPr>
        </p:nvSpPr>
        <p:spPr>
          <a:xfrm>
            <a:off x="1183592" y="1838118"/>
            <a:ext cx="1260000" cy="1260000"/>
          </a:xfrm>
          <a:prstGeom prst="ellipse">
            <a:avLst/>
          </a:prstGeom>
          <a:solidFill>
            <a:srgbClr val="FA8C00"/>
          </a:solidFill>
        </p:spPr>
        <p:txBody>
          <a:bodyPr/>
          <a:lstStyle>
            <a:lvl1pPr>
              <a:defRPr/>
            </a:lvl1pPr>
          </a:lstStyle>
          <a:p>
            <a:pPr lvl="0"/>
            <a:r>
              <a:rPr lang="en-US" dirty="0"/>
              <a:t> </a:t>
            </a:r>
            <a:endParaRPr lang="en-GB" dirty="0"/>
          </a:p>
        </p:txBody>
      </p:sp>
      <p:sp>
        <p:nvSpPr>
          <p:cNvPr id="70" name="Text Placeholder 7">
            <a:extLst>
              <a:ext uri="{FF2B5EF4-FFF2-40B4-BE49-F238E27FC236}">
                <a16:creationId xmlns:a16="http://schemas.microsoft.com/office/drawing/2014/main" id="{F0E33023-924C-4E21-84E6-6457349AFFC2}"/>
              </a:ext>
            </a:extLst>
          </p:cNvPr>
          <p:cNvSpPr>
            <a:spLocks noGrp="1"/>
          </p:cNvSpPr>
          <p:nvPr>
            <p:ph type="body" sz="quarter" idx="61" hasCustomPrompt="1"/>
          </p:nvPr>
        </p:nvSpPr>
        <p:spPr>
          <a:xfrm>
            <a:off x="3332372" y="1838118"/>
            <a:ext cx="1260000" cy="1260000"/>
          </a:xfrm>
          <a:prstGeom prst="ellipse">
            <a:avLst/>
          </a:prstGeom>
          <a:solidFill>
            <a:srgbClr val="FA8C00"/>
          </a:solidFill>
        </p:spPr>
        <p:txBody>
          <a:bodyPr/>
          <a:lstStyle>
            <a:lvl1pPr>
              <a:defRPr/>
            </a:lvl1pPr>
          </a:lstStyle>
          <a:p>
            <a:pPr lvl="0"/>
            <a:r>
              <a:rPr lang="en-US" dirty="0"/>
              <a:t> </a:t>
            </a:r>
            <a:endParaRPr lang="en-GB" dirty="0"/>
          </a:p>
        </p:txBody>
      </p:sp>
      <p:sp>
        <p:nvSpPr>
          <p:cNvPr id="71" name="Text Placeholder 7">
            <a:extLst>
              <a:ext uri="{FF2B5EF4-FFF2-40B4-BE49-F238E27FC236}">
                <a16:creationId xmlns:a16="http://schemas.microsoft.com/office/drawing/2014/main" id="{A6450767-C5E0-4E74-B480-75D05D953ABF}"/>
              </a:ext>
            </a:extLst>
          </p:cNvPr>
          <p:cNvSpPr>
            <a:spLocks noGrp="1"/>
          </p:cNvSpPr>
          <p:nvPr>
            <p:ph type="body" sz="quarter" idx="62" hasCustomPrompt="1"/>
          </p:nvPr>
        </p:nvSpPr>
        <p:spPr>
          <a:xfrm>
            <a:off x="5481152" y="1838118"/>
            <a:ext cx="1260000" cy="1260000"/>
          </a:xfrm>
          <a:prstGeom prst="ellipse">
            <a:avLst/>
          </a:prstGeom>
          <a:solidFill>
            <a:srgbClr val="FA8C00"/>
          </a:solidFill>
        </p:spPr>
        <p:txBody>
          <a:bodyPr/>
          <a:lstStyle>
            <a:lvl1pPr>
              <a:defRPr/>
            </a:lvl1pPr>
          </a:lstStyle>
          <a:p>
            <a:pPr lvl="0"/>
            <a:r>
              <a:rPr lang="en-US" dirty="0"/>
              <a:t> </a:t>
            </a:r>
            <a:endParaRPr lang="en-GB" dirty="0"/>
          </a:p>
        </p:txBody>
      </p:sp>
      <p:sp>
        <p:nvSpPr>
          <p:cNvPr id="72" name="Text Placeholder 7">
            <a:extLst>
              <a:ext uri="{FF2B5EF4-FFF2-40B4-BE49-F238E27FC236}">
                <a16:creationId xmlns:a16="http://schemas.microsoft.com/office/drawing/2014/main" id="{A373FCA0-22E1-45F1-98A5-E1E90B668D97}"/>
              </a:ext>
            </a:extLst>
          </p:cNvPr>
          <p:cNvSpPr>
            <a:spLocks noGrp="1"/>
          </p:cNvSpPr>
          <p:nvPr>
            <p:ph type="body" sz="quarter" idx="63" hasCustomPrompt="1"/>
          </p:nvPr>
        </p:nvSpPr>
        <p:spPr>
          <a:xfrm>
            <a:off x="7629932" y="1838118"/>
            <a:ext cx="1260000" cy="1260000"/>
          </a:xfrm>
          <a:prstGeom prst="ellipse">
            <a:avLst/>
          </a:prstGeom>
          <a:solidFill>
            <a:srgbClr val="FA8C00"/>
          </a:solidFill>
        </p:spPr>
        <p:txBody>
          <a:bodyPr/>
          <a:lstStyle>
            <a:lvl1pPr>
              <a:defRPr/>
            </a:lvl1pPr>
          </a:lstStyle>
          <a:p>
            <a:pPr lvl="0"/>
            <a:r>
              <a:rPr lang="en-US" dirty="0"/>
              <a:t> </a:t>
            </a:r>
            <a:endParaRPr lang="en-GB" dirty="0"/>
          </a:p>
        </p:txBody>
      </p:sp>
      <p:sp>
        <p:nvSpPr>
          <p:cNvPr id="20" name="Text Placeholder 6">
            <a:extLst>
              <a:ext uri="{FF2B5EF4-FFF2-40B4-BE49-F238E27FC236}">
                <a16:creationId xmlns:a16="http://schemas.microsoft.com/office/drawing/2014/main" id="{DAD4810A-2112-4AC4-8D61-9752227BB7AD}"/>
              </a:ext>
            </a:extLst>
          </p:cNvPr>
          <p:cNvSpPr>
            <a:spLocks noGrp="1"/>
          </p:cNvSpPr>
          <p:nvPr>
            <p:ph type="body" sz="quarter" idx="65" hasCustomPrompt="1"/>
          </p:nvPr>
        </p:nvSpPr>
        <p:spPr bwMode="gray">
          <a:xfrm>
            <a:off x="2989910" y="3423599"/>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1" name="Text Placeholder 6">
            <a:extLst>
              <a:ext uri="{FF2B5EF4-FFF2-40B4-BE49-F238E27FC236}">
                <a16:creationId xmlns:a16="http://schemas.microsoft.com/office/drawing/2014/main" id="{2BEE9030-FC0F-46E0-B346-1D44EE6111B4}"/>
              </a:ext>
            </a:extLst>
          </p:cNvPr>
          <p:cNvSpPr>
            <a:spLocks noGrp="1"/>
          </p:cNvSpPr>
          <p:nvPr>
            <p:ph type="body" sz="quarter" idx="66" hasCustomPrompt="1"/>
          </p:nvPr>
        </p:nvSpPr>
        <p:spPr bwMode="gray">
          <a:xfrm>
            <a:off x="5138690" y="3423599"/>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2" name="Text Placeholder 6">
            <a:extLst>
              <a:ext uri="{FF2B5EF4-FFF2-40B4-BE49-F238E27FC236}">
                <a16:creationId xmlns:a16="http://schemas.microsoft.com/office/drawing/2014/main" id="{21FDD95D-08C5-4602-A051-102B6A318AE5}"/>
              </a:ext>
            </a:extLst>
          </p:cNvPr>
          <p:cNvSpPr>
            <a:spLocks noGrp="1"/>
          </p:cNvSpPr>
          <p:nvPr>
            <p:ph type="body" sz="quarter" idx="67" hasCustomPrompt="1"/>
          </p:nvPr>
        </p:nvSpPr>
        <p:spPr bwMode="gray">
          <a:xfrm>
            <a:off x="7287470" y="3423599"/>
            <a:ext cx="1944923" cy="2451600"/>
          </a:xfrm>
        </p:spPr>
        <p:txBody>
          <a:bodyPr>
            <a:normAutofit/>
          </a:bodyPr>
          <a:lstStyle>
            <a:lvl1pPr algn="l">
              <a:spcBef>
                <a:spcPts val="0"/>
              </a:spcBef>
              <a:spcAft>
                <a:spcPts val="0"/>
              </a:spcAft>
              <a:defRPr sz="1400" b="0">
                <a:solidFill>
                  <a:schemeClr val="bg2"/>
                </a:solidFill>
                <a:latin typeface="Arial Nova Light" panose="020B0304020202020204" pitchFamily="34" charset="0"/>
                <a:cs typeface="Arial" panose="020B0604020202020204" pitchFamily="34" charset="0"/>
              </a:defRPr>
            </a:lvl1pPr>
            <a:lvl2pPr algn="l">
              <a:spcBef>
                <a:spcPts val="0"/>
              </a:spcBef>
              <a:spcAft>
                <a:spcPts val="0"/>
              </a:spcAft>
              <a:defRPr sz="1400" b="0">
                <a:latin typeface="Arial Nova Light" panose="020B03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Nova Light" panose="020B03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3" name="Text Placeholder 6">
            <a:extLst>
              <a:ext uri="{FF2B5EF4-FFF2-40B4-BE49-F238E27FC236}">
                <a16:creationId xmlns:a16="http://schemas.microsoft.com/office/drawing/2014/main" id="{F4A4BA42-D89E-40A7-B58B-B7F56195F379}"/>
              </a:ext>
            </a:extLst>
          </p:cNvPr>
          <p:cNvSpPr>
            <a:spLocks noGrp="1"/>
          </p:cNvSpPr>
          <p:nvPr>
            <p:ph type="body" sz="quarter" idx="68" hasCustomPrompt="1"/>
          </p:nvPr>
        </p:nvSpPr>
        <p:spPr bwMode="gray">
          <a:xfrm>
            <a:off x="9436250" y="3423599"/>
            <a:ext cx="1944923" cy="2451600"/>
          </a:xfrm>
        </p:spPr>
        <p:txBody>
          <a:bodyPr>
            <a:normAutofit/>
          </a:bodyPr>
          <a:lstStyle>
            <a:lvl1pPr algn="l">
              <a:spcBef>
                <a:spcPts val="0"/>
              </a:spcBef>
              <a:spcAft>
                <a:spcPts val="0"/>
              </a:spcAft>
              <a:defRPr sz="1400" b="0">
                <a:solidFill>
                  <a:schemeClr val="bg2"/>
                </a:solidFill>
                <a:latin typeface="Arial" panose="020B0604020202020204" pitchFamily="34" charset="0"/>
                <a:cs typeface="Arial" panose="020B0604020202020204" pitchFamily="34" charset="0"/>
              </a:defRPr>
            </a:lvl1pPr>
            <a:lvl2pPr algn="l">
              <a:spcBef>
                <a:spcPts val="0"/>
              </a:spcBef>
              <a:spcAft>
                <a:spcPts val="0"/>
              </a:spcAft>
              <a:defRPr sz="1400" b="0">
                <a:latin typeface="Arial" panose="020B0604020202020204" pitchFamily="34" charset="0"/>
                <a:cs typeface="Arial" panose="020B0604020202020204" pitchFamily="34" charset="0"/>
              </a:defRPr>
            </a:lvl2pPr>
            <a:lvl3pPr algn="l">
              <a:spcBef>
                <a:spcPts val="0"/>
              </a:spcBef>
              <a:spcAft>
                <a:spcPts val="0"/>
              </a:spcAft>
              <a:defRPr b="0"/>
            </a:lvl3pPr>
            <a:lvl4pPr algn="l">
              <a:spcBef>
                <a:spcPts val="0"/>
              </a:spcBef>
              <a:spcAft>
                <a:spcPts val="0"/>
              </a:spcAft>
              <a:defRPr sz="1400" b="0">
                <a:latin typeface="Arial" panose="020B0604020202020204" pitchFamily="34" charset="0"/>
                <a:cs typeface="Arial" panose="020B0604020202020204" pitchFamily="34" charset="0"/>
              </a:defRPr>
            </a:lvl4pPr>
            <a:lvl5pPr algn="ctr">
              <a:spcBef>
                <a:spcPts val="0"/>
              </a:spcBef>
              <a:defRPr/>
            </a:lvl5pPr>
          </a:lstStyle>
          <a:p>
            <a:pPr lvl="0"/>
            <a:r>
              <a:rPr lang="en-US" dirty="0"/>
              <a:t>Click to add body text</a:t>
            </a:r>
          </a:p>
          <a:p>
            <a:pPr lvl="1"/>
            <a:r>
              <a:rPr lang="en-US" dirty="0"/>
              <a:t>Second level</a:t>
            </a:r>
          </a:p>
          <a:p>
            <a:pPr lvl="3"/>
            <a:r>
              <a:rPr lang="en-US" dirty="0"/>
              <a:t>Third level</a:t>
            </a:r>
          </a:p>
        </p:txBody>
      </p:sp>
      <p:sp>
        <p:nvSpPr>
          <p:cNvPr id="25" name="Text Placeholder 30">
            <a:extLst>
              <a:ext uri="{FF2B5EF4-FFF2-40B4-BE49-F238E27FC236}">
                <a16:creationId xmlns:a16="http://schemas.microsoft.com/office/drawing/2014/main" id="{AFDF5A89-DE4A-4A69-94CF-A0EFFE7B1A82}"/>
              </a:ext>
            </a:extLst>
          </p:cNvPr>
          <p:cNvSpPr>
            <a:spLocks noGrp="1"/>
          </p:cNvSpPr>
          <p:nvPr>
            <p:ph type="body" sz="quarter" idx="14" hasCustomPrompt="1"/>
          </p:nvPr>
        </p:nvSpPr>
        <p:spPr bwMode="gray">
          <a:xfrm>
            <a:off x="838200" y="842400"/>
            <a:ext cx="10559318" cy="570376"/>
          </a:xfrm>
        </p:spPr>
        <p:txBody>
          <a:bodyPr rIns="0"/>
          <a:lstStyle>
            <a:lvl1pPr>
              <a:spcBef>
                <a:spcPts val="0"/>
              </a:spcBef>
              <a:spcAft>
                <a:spcPts val="0"/>
              </a:spcAft>
              <a:defRPr sz="1800" b="0">
                <a:solidFill>
                  <a:srgbClr val="FA8C00"/>
                </a:solidFill>
                <a:latin typeface="Arial Nova Light" panose="020B0304020202020204" pitchFamily="34" charset="0"/>
                <a:cs typeface="Arial" panose="020B0604020202020204" pitchFamily="34" charset="0"/>
              </a:defRPr>
            </a:lvl1pPr>
            <a:lvl2pPr>
              <a:defRPr>
                <a:solidFill>
                  <a:srgbClr val="FF0000"/>
                </a:solidFill>
                <a:latin typeface="Arial Nova Light" panose="020B0304020202020204" pitchFamily="34" charset="0"/>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add subtitle here over 3 lines maximum</a:t>
            </a:r>
          </a:p>
          <a:p>
            <a:pPr lvl="1"/>
            <a:endParaRPr lang="en-GB" dirty="0"/>
          </a:p>
        </p:txBody>
      </p:sp>
      <p:sp>
        <p:nvSpPr>
          <p:cNvPr id="26" name="Title 1">
            <a:extLst>
              <a:ext uri="{FF2B5EF4-FFF2-40B4-BE49-F238E27FC236}">
                <a16:creationId xmlns:a16="http://schemas.microsoft.com/office/drawing/2014/main" id="{90935D3F-21C4-469B-8E0B-304EF997B629}"/>
              </a:ext>
            </a:extLst>
          </p:cNvPr>
          <p:cNvSpPr>
            <a:spLocks noGrp="1"/>
          </p:cNvSpPr>
          <p:nvPr>
            <p:ph type="title" hasCustomPrompt="1"/>
          </p:nvPr>
        </p:nvSpPr>
        <p:spPr bwMode="gray">
          <a:xfrm>
            <a:off x="838200" y="417599"/>
            <a:ext cx="10559318" cy="399600"/>
          </a:xfrm>
          <a:prstGeom prst="rect">
            <a:avLst/>
          </a:prstGeom>
        </p:spPr>
        <p:txBody>
          <a:bodyPr rIns="0" anchor="t">
            <a:normAutofit/>
          </a:bodyPr>
          <a:lstStyle>
            <a:lvl1pPr>
              <a:defRPr sz="2800">
                <a:solidFill>
                  <a:schemeClr val="tx1"/>
                </a:solidFill>
                <a:latin typeface="Arial Nova Light" panose="020B0304020202020204" pitchFamily="34" charset="0"/>
              </a:defRPr>
            </a:lvl1pPr>
          </a:lstStyle>
          <a:p>
            <a:r>
              <a:rPr lang="en-GB" dirty="0"/>
              <a:t>Click to add title</a:t>
            </a:r>
          </a:p>
        </p:txBody>
      </p:sp>
      <p:sp>
        <p:nvSpPr>
          <p:cNvPr id="19" name="Freeform: Shape 18">
            <a:extLst>
              <a:ext uri="{FF2B5EF4-FFF2-40B4-BE49-F238E27FC236}">
                <a16:creationId xmlns:a16="http://schemas.microsoft.com/office/drawing/2014/main" id="{EAF37CC9-41DE-43AA-AE83-260CA597D845}"/>
              </a:ext>
            </a:extLst>
          </p:cNvPr>
          <p:cNvSpPr/>
          <p:nvPr userDrawn="1"/>
        </p:nvSpPr>
        <p:spPr bwMode="gray">
          <a:xfrm>
            <a:off x="0" y="6102708"/>
            <a:ext cx="12192000" cy="773262"/>
          </a:xfrm>
          <a:custGeom>
            <a:avLst/>
            <a:gdLst>
              <a:gd name="connsiteX0" fmla="*/ 11046550 w 12192000"/>
              <a:gd name="connsiteY0" fmla="*/ 0 h 773262"/>
              <a:gd name="connsiteX1" fmla="*/ 11627106 w 12192000"/>
              <a:gd name="connsiteY1" fmla="*/ 384776 h 773262"/>
              <a:gd name="connsiteX2" fmla="*/ 11638881 w 12192000"/>
              <a:gd name="connsiteY2" fmla="*/ 422705 h 773262"/>
              <a:gd name="connsiteX3" fmla="*/ 12192000 w 12192000"/>
              <a:gd name="connsiteY3" fmla="*/ 422705 h 773262"/>
              <a:gd name="connsiteX4" fmla="*/ 12192000 w 12192000"/>
              <a:gd name="connsiteY4" fmla="*/ 773262 h 773262"/>
              <a:gd name="connsiteX5" fmla="*/ 0 w 12192000"/>
              <a:gd name="connsiteY5" fmla="*/ 773262 h 773262"/>
              <a:gd name="connsiteX6" fmla="*/ 0 w 12192000"/>
              <a:gd name="connsiteY6" fmla="*/ 422705 h 773262"/>
              <a:gd name="connsiteX7" fmla="*/ 10454219 w 12192000"/>
              <a:gd name="connsiteY7" fmla="*/ 422705 h 773262"/>
              <a:gd name="connsiteX8" fmla="*/ 10465994 w 12192000"/>
              <a:gd name="connsiteY8" fmla="*/ 384776 h 773262"/>
              <a:gd name="connsiteX9" fmla="*/ 11046550 w 12192000"/>
              <a:gd name="connsiteY9" fmla="*/ 0 h 77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Date Placeholder 2">
            <a:extLst>
              <a:ext uri="{FF2B5EF4-FFF2-40B4-BE49-F238E27FC236}">
                <a16:creationId xmlns:a16="http://schemas.microsoft.com/office/drawing/2014/main" id="{34FB78C6-EBF5-47E8-9C11-E87563D5B923}"/>
              </a:ext>
            </a:extLst>
          </p:cNvPr>
          <p:cNvSpPr>
            <a:spLocks noGrp="1"/>
          </p:cNvSpPr>
          <p:nvPr>
            <p:ph type="dt" sz="half" idx="10"/>
          </p:nvPr>
        </p:nvSpPr>
        <p:spPr bwMode="gray">
          <a:xfrm>
            <a:off x="911424" y="6716569"/>
            <a:ext cx="2743200" cy="136737"/>
          </a:xfrm>
        </p:spPr>
        <p:txBody>
          <a:bodyPr/>
          <a:lstStyle>
            <a:lvl1pPr>
              <a:defRPr>
                <a:solidFill>
                  <a:schemeClr val="tx2"/>
                </a:solidFill>
              </a:defRPr>
            </a:lvl1pPr>
          </a:lstStyle>
          <a:p>
            <a:endParaRPr lang="en-GB" dirty="0"/>
          </a:p>
        </p:txBody>
      </p:sp>
      <p:sp>
        <p:nvSpPr>
          <p:cNvPr id="32" name="Footer Placeholder 3">
            <a:extLst>
              <a:ext uri="{FF2B5EF4-FFF2-40B4-BE49-F238E27FC236}">
                <a16:creationId xmlns:a16="http://schemas.microsoft.com/office/drawing/2014/main" id="{D8FE4F3F-7692-4F59-BEE8-7FE732D4308B}"/>
              </a:ext>
            </a:extLst>
          </p:cNvPr>
          <p:cNvSpPr>
            <a:spLocks noGrp="1"/>
          </p:cNvSpPr>
          <p:nvPr>
            <p:ph type="ftr" sz="quarter" idx="11"/>
          </p:nvPr>
        </p:nvSpPr>
        <p:spPr bwMode="gray">
          <a:xfrm>
            <a:off x="911424" y="6615838"/>
            <a:ext cx="5280275" cy="136736"/>
          </a:xfrm>
        </p:spPr>
        <p:txBody>
          <a:bodyPr/>
          <a:lstStyle>
            <a:lvl1pPr>
              <a:defRPr>
                <a:solidFill>
                  <a:schemeClr val="tx2"/>
                </a:solidFill>
              </a:defRPr>
            </a:lvl1pPr>
          </a:lstStyle>
          <a:p>
            <a:endParaRPr lang="en-GB" dirty="0"/>
          </a:p>
        </p:txBody>
      </p:sp>
      <p:sp>
        <p:nvSpPr>
          <p:cNvPr id="33" name="Slide Number Placeholder 4">
            <a:extLst>
              <a:ext uri="{FF2B5EF4-FFF2-40B4-BE49-F238E27FC236}">
                <a16:creationId xmlns:a16="http://schemas.microsoft.com/office/drawing/2014/main" id="{6D92235C-F5A7-4743-B02A-8EABD7ACB6E0}"/>
              </a:ext>
            </a:extLst>
          </p:cNvPr>
          <p:cNvSpPr>
            <a:spLocks noGrp="1"/>
          </p:cNvSpPr>
          <p:nvPr>
            <p:ph type="sldNum" sz="quarter" idx="12"/>
          </p:nvPr>
        </p:nvSpPr>
        <p:spPr bwMode="gray">
          <a:xfrm>
            <a:off x="40052" y="6520259"/>
            <a:ext cx="799736" cy="365125"/>
          </a:xfrm>
        </p:spPr>
        <p:txBody>
          <a:bodyPr/>
          <a:lstStyle>
            <a:lvl1pPr>
              <a:defRPr>
                <a:solidFill>
                  <a:schemeClr val="tx2"/>
                </a:solidFill>
              </a:defRPr>
            </a:lvl1pPr>
          </a:lstStyle>
          <a:p>
            <a:fld id="{33549097-0558-46F5-8423-E1E7F27B13BA}" type="slidenum">
              <a:rPr lang="en-GB" smtClean="0"/>
              <a:pPr/>
              <a:t>‹#›</a:t>
            </a:fld>
            <a:endParaRPr lang="en-GB" dirty="0"/>
          </a:p>
        </p:txBody>
      </p:sp>
      <p:pic>
        <p:nvPicPr>
          <p:cNvPr id="34" name="Picture 33">
            <a:extLst>
              <a:ext uri="{FF2B5EF4-FFF2-40B4-BE49-F238E27FC236}">
                <a16:creationId xmlns:a16="http://schemas.microsoft.com/office/drawing/2014/main" id="{29FA6BC8-7953-4DE6-9419-C8CDE03A8D28}"/>
              </a:ext>
            </a:extLst>
          </p:cNvPr>
          <p:cNvPicPr>
            <a:picLocks noChangeAspect="1"/>
          </p:cNvPicPr>
          <p:nvPr userDrawn="1"/>
        </p:nvPicPr>
        <p:blipFill>
          <a:blip r:embed="rId2"/>
          <a:stretch>
            <a:fillRect/>
          </a:stretch>
        </p:blipFill>
        <p:spPr>
          <a:xfrm>
            <a:off x="10704512" y="6318438"/>
            <a:ext cx="711799" cy="403642"/>
          </a:xfrm>
          <a:prstGeom prst="rect">
            <a:avLst/>
          </a:prstGeom>
        </p:spPr>
      </p:pic>
    </p:spTree>
    <p:extLst>
      <p:ext uri="{BB962C8B-B14F-4D97-AF65-F5344CB8AC3E}">
        <p14:creationId xmlns:p14="http://schemas.microsoft.com/office/powerpoint/2010/main" val="25311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B1ABFC-4307-4446-B37B-7A18674F92DD}"/>
              </a:ext>
            </a:extLst>
          </p:cNvPr>
          <p:cNvSpPr>
            <a:spLocks noGrp="1"/>
          </p:cNvSpPr>
          <p:nvPr>
            <p:ph type="body" idx="1"/>
          </p:nvPr>
        </p:nvSpPr>
        <p:spPr bwMode="gray">
          <a:xfrm>
            <a:off x="838200" y="1844675"/>
            <a:ext cx="10515600" cy="4332288"/>
          </a:xfrm>
          <a:prstGeom prst="rect">
            <a:avLst/>
          </a:prstGeom>
        </p:spPr>
        <p:txBody>
          <a:bodyPr vert="horz" lIns="90000" tIns="46800" rIns="0" bIns="46800" rtlCol="0">
            <a:normAutofit/>
          </a:bodyPr>
          <a:lstStyle/>
          <a:p>
            <a:pPr lvl="0"/>
            <a:r>
              <a:rPr lang="en-US" dirty="0"/>
              <a:t>Click to edit Master text styles</a:t>
            </a:r>
          </a:p>
          <a:p>
            <a:pPr lvl="1"/>
            <a:r>
              <a:rPr lang="en-US" dirty="0"/>
              <a:t>First level</a:t>
            </a:r>
          </a:p>
          <a:p>
            <a:pPr lvl="3"/>
            <a:r>
              <a:rPr lang="en-US" dirty="0"/>
              <a:t>Second level</a:t>
            </a:r>
          </a:p>
          <a:p>
            <a:pPr lvl="4"/>
            <a:r>
              <a:rPr lang="en-US" dirty="0"/>
              <a:t>Third level</a:t>
            </a:r>
          </a:p>
          <a:p>
            <a:pPr lvl="5"/>
            <a:r>
              <a:rPr lang="en-US" dirty="0"/>
              <a:t>Fourth level</a:t>
            </a:r>
          </a:p>
          <a:p>
            <a:pPr lvl="6"/>
            <a:r>
              <a:rPr lang="en-US" dirty="0"/>
              <a:t>Fifth Level </a:t>
            </a:r>
          </a:p>
          <a:p>
            <a:pPr lvl="7"/>
            <a:r>
              <a:rPr lang="en-US" dirty="0"/>
              <a:t>Sixth Level</a:t>
            </a:r>
          </a:p>
          <a:p>
            <a:pPr lvl="8"/>
            <a:r>
              <a:rPr lang="en-US" dirty="0"/>
              <a:t>Seventh Level</a:t>
            </a:r>
          </a:p>
          <a:p>
            <a:pPr marL="2057400" lvl="4" indent="-228600" algn="l" defTabSz="914400" rtl="0" eaLnBrk="1" latinLnBrk="0" hangingPunct="1">
              <a:lnSpc>
                <a:spcPct val="110000"/>
              </a:lnSpc>
              <a:spcBef>
                <a:spcPts val="0"/>
              </a:spcBef>
              <a:spcAft>
                <a:spcPct val="0"/>
              </a:spcAft>
              <a:buClr>
                <a:schemeClr val="tx2"/>
              </a:buClr>
              <a:buSzPct val="100000"/>
              <a:buFont typeface="Arial" panose="020B0604020202020204" pitchFamily="34" charset="0"/>
              <a:buChar char="•"/>
            </a:pPr>
            <a:endParaRPr lang="en-US" dirty="0"/>
          </a:p>
          <a:p>
            <a:pPr lvl="3"/>
            <a:endParaRPr lang="en-US" dirty="0"/>
          </a:p>
          <a:p>
            <a:pPr lvl="4"/>
            <a:endParaRPr lang="en-US" dirty="0"/>
          </a:p>
          <a:p>
            <a:pPr lvl="4"/>
            <a:endParaRPr lang="en-US" dirty="0"/>
          </a:p>
          <a:p>
            <a:pPr lvl="4"/>
            <a:endParaRPr lang="en-US" dirty="0"/>
          </a:p>
          <a:p>
            <a:pPr lvl="4"/>
            <a:endParaRPr lang="en-US" dirty="0"/>
          </a:p>
        </p:txBody>
      </p:sp>
      <p:sp>
        <p:nvSpPr>
          <p:cNvPr id="4" name="Date Placeholder 3">
            <a:extLst>
              <a:ext uri="{FF2B5EF4-FFF2-40B4-BE49-F238E27FC236}">
                <a16:creationId xmlns:a16="http://schemas.microsoft.com/office/drawing/2014/main" id="{FF2275DC-F707-4C65-BEB4-3B7B148041A6}"/>
              </a:ext>
            </a:extLst>
          </p:cNvPr>
          <p:cNvSpPr>
            <a:spLocks noGrp="1"/>
          </p:cNvSpPr>
          <p:nvPr>
            <p:ph type="dt" sz="half" idx="2"/>
          </p:nvPr>
        </p:nvSpPr>
        <p:spPr bwMode="gray">
          <a:xfrm>
            <a:off x="911424" y="6716569"/>
            <a:ext cx="2743200" cy="136737"/>
          </a:xfrm>
          <a:prstGeom prst="rect">
            <a:avLst/>
          </a:prstGeom>
        </p:spPr>
        <p:txBody>
          <a:bodyPr vert="horz" lIns="0" tIns="0" rIns="0" bIns="0" rtlCol="0" anchor="t"/>
          <a:lstStyle>
            <a:lvl1pPr algn="l">
              <a:defRPr sz="700">
                <a:solidFill>
                  <a:schemeClr val="tx2"/>
                </a:solidFill>
              </a:defRPr>
            </a:lvl1pPr>
          </a:lstStyle>
          <a:p>
            <a:endParaRPr lang="en-GB" dirty="0"/>
          </a:p>
        </p:txBody>
      </p:sp>
      <p:sp>
        <p:nvSpPr>
          <p:cNvPr id="5" name="Footer Placeholder 4">
            <a:extLst>
              <a:ext uri="{FF2B5EF4-FFF2-40B4-BE49-F238E27FC236}">
                <a16:creationId xmlns:a16="http://schemas.microsoft.com/office/drawing/2014/main" id="{91F7BCBA-8268-48AE-BF3F-D367A0806273}"/>
              </a:ext>
            </a:extLst>
          </p:cNvPr>
          <p:cNvSpPr>
            <a:spLocks noGrp="1"/>
          </p:cNvSpPr>
          <p:nvPr>
            <p:ph type="ftr" sz="quarter" idx="3"/>
          </p:nvPr>
        </p:nvSpPr>
        <p:spPr bwMode="gray">
          <a:xfrm>
            <a:off x="911424" y="6615838"/>
            <a:ext cx="5280275" cy="136736"/>
          </a:xfrm>
          <a:prstGeom prst="rect">
            <a:avLst/>
          </a:prstGeom>
        </p:spPr>
        <p:txBody>
          <a:bodyPr vert="horz" lIns="0" tIns="0" rIns="0" bIns="0" rtlCol="0" anchor="t"/>
          <a:lstStyle>
            <a:lvl1pPr algn="l">
              <a:defRPr sz="7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1B08382F-BE6E-4FE1-89A3-9CBC6F2C68FE}"/>
              </a:ext>
            </a:extLst>
          </p:cNvPr>
          <p:cNvSpPr>
            <a:spLocks noGrp="1"/>
          </p:cNvSpPr>
          <p:nvPr>
            <p:ph type="sldNum" sz="quarter" idx="4"/>
          </p:nvPr>
        </p:nvSpPr>
        <p:spPr bwMode="gray">
          <a:xfrm>
            <a:off x="40052" y="6520259"/>
            <a:ext cx="799736" cy="365125"/>
          </a:xfrm>
          <a:prstGeom prst="rect">
            <a:avLst/>
          </a:prstGeom>
        </p:spPr>
        <p:txBody>
          <a:bodyPr vert="horz" lIns="90000" tIns="0" rIns="0" bIns="0" rtlCol="0" anchor="ctr"/>
          <a:lstStyle>
            <a:lvl1pPr algn="r">
              <a:defRPr sz="1100" b="0">
                <a:solidFill>
                  <a:schemeClr val="tx2"/>
                </a:solidFill>
              </a:defRPr>
            </a:lvl1pPr>
          </a:lstStyle>
          <a:p>
            <a:fld id="{33549097-0558-46F5-8423-E1E7F27B13BA}" type="slidenum">
              <a:rPr lang="en-GB" smtClean="0"/>
              <a:pPr/>
              <a:t>‹#›</a:t>
            </a:fld>
            <a:endParaRPr lang="en-GB" dirty="0"/>
          </a:p>
        </p:txBody>
      </p:sp>
    </p:spTree>
    <p:extLst>
      <p:ext uri="{BB962C8B-B14F-4D97-AF65-F5344CB8AC3E}">
        <p14:creationId xmlns:p14="http://schemas.microsoft.com/office/powerpoint/2010/main" val="2769943442"/>
      </p:ext>
    </p:extLst>
  </p:cSld>
  <p:clrMap bg1="lt1" tx1="dk1" bg2="lt2" tx2="dk2" accent1="accent1" accent2="accent2" accent3="accent3" accent4="accent4" accent5="accent5" accent6="accent6" hlink="hlink" folHlink="folHlink"/>
  <p:sldLayoutIdLst>
    <p:sldLayoutId id="2147483675" r:id="rId1"/>
    <p:sldLayoutId id="2147483722" r:id="rId2"/>
    <p:sldLayoutId id="2147483727" r:id="rId3"/>
    <p:sldLayoutId id="2147483750" r:id="rId4"/>
    <p:sldLayoutId id="2147483713" r:id="rId5"/>
    <p:sldLayoutId id="2147483725" r:id="rId6"/>
    <p:sldLayoutId id="2147483749" r:id="rId7"/>
    <p:sldLayoutId id="2147483726" r:id="rId8"/>
    <p:sldLayoutId id="2147483686" r:id="rId9"/>
    <p:sldLayoutId id="2147483721" r:id="rId10"/>
    <p:sldLayoutId id="2147483683" r:id="rId11"/>
    <p:sldLayoutId id="2147483723" r:id="rId12"/>
    <p:sldLayoutId id="2147483751" r:id="rId13"/>
    <p:sldLayoutId id="2147483681" r:id="rId14"/>
    <p:sldLayoutId id="2147483717" r:id="rId15"/>
    <p:sldLayoutId id="2147483724" r:id="rId16"/>
    <p:sldLayoutId id="2147483746" r:id="rId17"/>
    <p:sldLayoutId id="2147483747" r:id="rId18"/>
    <p:sldLayoutId id="214748374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Font typeface="Arial" panose="020B0604020202020204" pitchFamily="34" charset="0"/>
        <a:buNone/>
        <a:defRPr sz="1400" b="0" kern="1200">
          <a:solidFill>
            <a:schemeClr val="tx1"/>
          </a:solidFill>
          <a:latin typeface="Arial Nova Light" panose="020B0304020202020204" pitchFamily="34" charset="0"/>
          <a:ea typeface="+mn-ea"/>
          <a:cs typeface="+mn-cs"/>
        </a:defRPr>
      </a:lvl1pPr>
      <a:lvl2pPr marL="270000" indent="-270000" algn="l" defTabSz="914400" rtl="0" eaLnBrk="1" latinLnBrk="0" hangingPunct="1">
        <a:lnSpc>
          <a:spcPct val="90000"/>
        </a:lnSpc>
        <a:spcBef>
          <a:spcPts val="200"/>
        </a:spcBef>
        <a:spcAft>
          <a:spcPts val="200"/>
        </a:spcAft>
        <a:buClr>
          <a:schemeClr val="bg2"/>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2pPr>
      <a:lvl3pPr marL="270000" indent="-270000" algn="l" defTabSz="914400" rtl="0" eaLnBrk="1" latinLnBrk="0" hangingPunct="1">
        <a:lnSpc>
          <a:spcPct val="90000"/>
        </a:lnSpc>
        <a:spcBef>
          <a:spcPts val="200"/>
        </a:spcBef>
        <a:spcAft>
          <a:spcPts val="200"/>
        </a:spcAft>
        <a:buClr>
          <a:srgbClr val="FA8C00"/>
        </a:buClr>
        <a:buFont typeface="Wingdings" panose="05000000000000000000" pitchFamily="2" charset="2"/>
        <a:buChar char="§"/>
        <a:defRPr sz="1600" kern="1200">
          <a:solidFill>
            <a:schemeClr val="tx1"/>
          </a:solidFill>
          <a:latin typeface="+mn-lt"/>
          <a:ea typeface="+mn-ea"/>
          <a:cs typeface="+mn-cs"/>
        </a:defRPr>
      </a:lvl3pPr>
      <a:lvl4pPr marL="555750" indent="-285750" algn="l" defTabSz="914400" rtl="0" eaLnBrk="1" latinLnBrk="0" hangingPunct="1">
        <a:lnSpc>
          <a:spcPct val="90000"/>
        </a:lnSpc>
        <a:spcBef>
          <a:spcPts val="200"/>
        </a:spcBef>
        <a:spcAft>
          <a:spcPts val="200"/>
        </a:spcAft>
        <a:buClr>
          <a:srgbClr val="FA8C00"/>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4pPr>
      <a:lvl5pPr marL="810000" indent="-270000" algn="l" defTabSz="914400" rtl="0" eaLnBrk="1" latinLnBrk="0" hangingPunct="1">
        <a:lnSpc>
          <a:spcPct val="90000"/>
        </a:lnSpc>
        <a:spcBef>
          <a:spcPts val="200"/>
        </a:spcBef>
        <a:spcAft>
          <a:spcPts val="200"/>
        </a:spcAft>
        <a:buClr>
          <a:srgbClr val="FA8C00"/>
        </a:buClr>
        <a:buFont typeface="Arial" panose="020B0604020202020204" pitchFamily="34" charset="0"/>
        <a:buChar char="•"/>
        <a:defRPr sz="1400" b="0" kern="1200">
          <a:solidFill>
            <a:schemeClr val="tx1"/>
          </a:solidFill>
          <a:latin typeface="Arial Nova Light" panose="020B0304020202020204" pitchFamily="34" charset="0"/>
          <a:ea typeface="+mn-ea"/>
          <a:cs typeface="+mn-cs"/>
        </a:defRPr>
      </a:lvl5pPr>
      <a:lvl6pPr marL="1080000" indent="-270000" algn="l" defTabSz="914400" rtl="0" eaLnBrk="1" latinLnBrk="0" hangingPunct="1">
        <a:lnSpc>
          <a:spcPct val="90000"/>
        </a:lnSpc>
        <a:spcBef>
          <a:spcPts val="200"/>
        </a:spcBef>
        <a:spcAft>
          <a:spcPts val="200"/>
        </a:spcAft>
        <a:buClr>
          <a:srgbClr val="FA8C00"/>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6pPr>
      <a:lvl7pPr marL="1350000" indent="-270000" algn="l" defTabSz="914400" rtl="0" eaLnBrk="1" latinLnBrk="0" hangingPunct="1">
        <a:lnSpc>
          <a:spcPct val="90000"/>
        </a:lnSpc>
        <a:spcBef>
          <a:spcPts val="200"/>
        </a:spcBef>
        <a:spcAft>
          <a:spcPts val="200"/>
        </a:spcAft>
        <a:buClr>
          <a:srgbClr val="FA8C00"/>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7pPr>
      <a:lvl8pPr marL="1620000" indent="-270000" algn="l" defTabSz="914400" rtl="0" eaLnBrk="1" latinLnBrk="0" hangingPunct="1">
        <a:lnSpc>
          <a:spcPct val="90000"/>
        </a:lnSpc>
        <a:spcBef>
          <a:spcPts val="200"/>
        </a:spcBef>
        <a:spcAft>
          <a:spcPts val="200"/>
        </a:spcAft>
        <a:buClr>
          <a:srgbClr val="FA8C00"/>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8pPr>
      <a:lvl9pPr marL="1890000" indent="-270000" algn="l" defTabSz="914400" rtl="0" eaLnBrk="1" latinLnBrk="0" hangingPunct="1">
        <a:lnSpc>
          <a:spcPct val="90000"/>
        </a:lnSpc>
        <a:spcBef>
          <a:spcPts val="200"/>
        </a:spcBef>
        <a:spcAft>
          <a:spcPts val="200"/>
        </a:spcAft>
        <a:buClr>
          <a:srgbClr val="FA8C00"/>
        </a:buClr>
        <a:buFont typeface="Arial" panose="020B0604020202020204" pitchFamily="34" charset="0"/>
        <a:buChar char="•"/>
        <a:defRPr sz="1400" kern="1200">
          <a:solidFill>
            <a:schemeClr val="tx1"/>
          </a:solidFill>
          <a:latin typeface="Arial Nova Light" panose="020B0304020202020204" pitchFamily="34"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9" userDrawn="1">
          <p15:clr>
            <a:srgbClr val="F26B43"/>
          </p15:clr>
        </p15:guide>
        <p15:guide id="4" pos="7174" userDrawn="1">
          <p15:clr>
            <a:srgbClr val="F26B43"/>
          </p15:clr>
        </p15:guide>
        <p15:guide id="5" orient="horz" pos="1162" userDrawn="1">
          <p15:clr>
            <a:srgbClr val="F26B43"/>
          </p15:clr>
        </p15:guide>
        <p15:guide id="6" orient="horz" pos="37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44" name="CustomShape 1"/>
          <p:cNvSpPr/>
          <p:nvPr/>
        </p:nvSpPr>
        <p:spPr>
          <a:xfrm>
            <a:off x="0" y="0"/>
            <a:ext cx="12191760" cy="6879960"/>
          </a:xfrm>
          <a:prstGeom prst="rect">
            <a:avLst/>
          </a:prstGeom>
          <a:gradFill rotWithShape="0">
            <a:gsLst>
              <a:gs pos="0">
                <a:schemeClr val="bg1">
                  <a:alpha val="10000"/>
                </a:schemeClr>
              </a:gs>
              <a:gs pos="51000">
                <a:schemeClr val="bg1">
                  <a:alpha val="87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245" name="PlaceHolder 2"/>
          <p:cNvSpPr>
            <a:spLocks noGrp="1"/>
          </p:cNvSpPr>
          <p:nvPr>
            <p:ph type="title"/>
          </p:nvPr>
        </p:nvSpPr>
        <p:spPr>
          <a:xfrm>
            <a:off x="838080" y="417600"/>
            <a:ext cx="7779240" cy="399240"/>
          </a:xfrm>
          <a:prstGeom prst="rect">
            <a:avLst/>
          </a:prstGeom>
        </p:spPr>
        <p:txBody>
          <a:bodyPr lIns="0" tIns="0" rIns="0" bIns="0">
            <a:normAutofit/>
          </a:bodyPr>
          <a:lstStyle/>
          <a:p>
            <a:pPr>
              <a:lnSpc>
                <a:spcPct val="90000"/>
              </a:lnSpc>
            </a:pPr>
            <a:r>
              <a:rPr lang="en-US" sz="2800" b="1" strike="noStrike" spc="-1">
                <a:solidFill>
                  <a:srgbClr val="1C1C1C"/>
                </a:solidFill>
                <a:latin typeface="Arial"/>
              </a:rPr>
              <a:t>Click to add title</a:t>
            </a:r>
            <a:endParaRPr lang="en-US" sz="2800" b="0" strike="noStrike" spc="-1">
              <a:solidFill>
                <a:srgbClr val="1C1C1C"/>
              </a:solidFill>
              <a:latin typeface="Arial"/>
            </a:endParaRPr>
          </a:p>
        </p:txBody>
      </p:sp>
      <p:sp>
        <p:nvSpPr>
          <p:cNvPr id="246" name="PlaceHolder 3"/>
          <p:cNvSpPr>
            <a:spLocks noGrp="1"/>
          </p:cNvSpPr>
          <p:nvPr>
            <p:ph type="body"/>
          </p:nvPr>
        </p:nvSpPr>
        <p:spPr>
          <a:xfrm>
            <a:off x="838080" y="1844640"/>
            <a:ext cx="10558800" cy="4032000"/>
          </a:xfrm>
          <a:prstGeom prst="rect">
            <a:avLst/>
          </a:prstGeom>
        </p:spPr>
        <p:txBody>
          <a:bodyPr lIns="0" tIns="0" rIns="0" bIns="0"/>
          <a:lstStyle/>
          <a:p>
            <a:pPr marL="270000" indent="-269640">
              <a:lnSpc>
                <a:spcPct val="90000"/>
              </a:lnSpc>
              <a:spcBef>
                <a:spcPts val="201"/>
              </a:spcBef>
              <a:spcAft>
                <a:spcPts val="201"/>
              </a:spcAft>
              <a:buClr>
                <a:srgbClr val="1C1C1C"/>
              </a:buClr>
              <a:buFont typeface="Arial"/>
              <a:buChar char="•"/>
            </a:pPr>
            <a:r>
              <a:rPr lang="en-US" sz="1600" b="0" strike="noStrike" spc="-1">
                <a:solidFill>
                  <a:srgbClr val="1C1C1C"/>
                </a:solidFill>
                <a:latin typeface="Arial"/>
              </a:rPr>
              <a:t>Click to add body text here. See user tip to the left on how to style this text. Alternatively click an icon below to add other content.</a:t>
            </a:r>
            <a:endParaRPr lang="en-US" sz="1600" b="1" strike="noStrike" spc="-1">
              <a:solidFill>
                <a:srgbClr val="1C1C1C"/>
              </a:solidFill>
              <a:latin typeface="Arial"/>
            </a:endParaRPr>
          </a:p>
          <a:p>
            <a:pPr marL="540000" lvl="1" indent="-269640">
              <a:lnSpc>
                <a:spcPct val="90000"/>
              </a:lnSpc>
              <a:spcBef>
                <a:spcPts val="201"/>
              </a:spcBef>
              <a:spcAft>
                <a:spcPts val="201"/>
              </a:spcAft>
              <a:buClr>
                <a:srgbClr val="7B7B7C"/>
              </a:buClr>
              <a:buFont typeface="Arial"/>
              <a:buChar char="•"/>
            </a:pPr>
            <a:r>
              <a:rPr lang="en-US" sz="1400" b="0" strike="noStrike" spc="-1">
                <a:solidFill>
                  <a:srgbClr val="1C1C1C"/>
                </a:solidFill>
                <a:latin typeface="Arial"/>
              </a:rPr>
              <a:t>Second level</a:t>
            </a:r>
          </a:p>
          <a:p>
            <a:pPr>
              <a:lnSpc>
                <a:spcPct val="90000"/>
              </a:lnSpc>
              <a:spcBef>
                <a:spcPts val="201"/>
              </a:spcBef>
              <a:spcAft>
                <a:spcPts val="201"/>
              </a:spcAft>
            </a:pPr>
            <a:r>
              <a:rPr lang="en-US" sz="1600" b="0" strike="noStrike" spc="-1">
                <a:solidFill>
                  <a:srgbClr val="FF0000"/>
                </a:solidFill>
                <a:latin typeface="Arial"/>
              </a:rPr>
              <a:t>Third level</a:t>
            </a:r>
            <a:endParaRPr lang="en-US" sz="1600" b="1" strike="noStrike" spc="-1">
              <a:solidFill>
                <a:srgbClr val="1C1C1C"/>
              </a:solidFill>
              <a:latin typeface="Arial"/>
            </a:endParaRPr>
          </a:p>
          <a:p>
            <a:pPr>
              <a:lnSpc>
                <a:spcPct val="90000"/>
              </a:lnSpc>
              <a:spcBef>
                <a:spcPts val="201"/>
              </a:spcBef>
              <a:spcAft>
                <a:spcPts val="201"/>
              </a:spcAft>
            </a:pPr>
            <a:r>
              <a:rPr lang="en-US" sz="1400" b="0" strike="noStrike" spc="-1">
                <a:solidFill>
                  <a:srgbClr val="FF0000"/>
                </a:solidFill>
                <a:latin typeface="Arial"/>
              </a:rPr>
              <a:t>Fourth level</a:t>
            </a:r>
            <a:endParaRPr lang="en-US" sz="1400" b="1" strike="noStrike" spc="-1">
              <a:solidFill>
                <a:srgbClr val="1C1C1C"/>
              </a:solidFill>
              <a:latin typeface="Arial"/>
            </a:endParaRPr>
          </a:p>
          <a:p>
            <a:pPr>
              <a:lnSpc>
                <a:spcPct val="90000"/>
              </a:lnSpc>
              <a:spcBef>
                <a:spcPts val="1001"/>
              </a:spcBef>
            </a:pPr>
            <a:r>
              <a:rPr lang="en-US" sz="1600" b="1" strike="noStrike" spc="-1">
                <a:solidFill>
                  <a:srgbClr val="FF0000"/>
                </a:solidFill>
                <a:latin typeface="Arial"/>
              </a:rPr>
              <a:t>Fifth level</a:t>
            </a:r>
            <a:endParaRPr lang="en-US" sz="1600" b="1" strike="noStrike" spc="-1">
              <a:solidFill>
                <a:srgbClr val="1C1C1C"/>
              </a:solidFill>
              <a:latin typeface="Arial"/>
            </a:endParaRPr>
          </a:p>
        </p:txBody>
      </p:sp>
      <p:grpSp>
        <p:nvGrpSpPr>
          <p:cNvPr id="247" name="Group 4"/>
          <p:cNvGrpSpPr/>
          <p:nvPr/>
        </p:nvGrpSpPr>
        <p:grpSpPr>
          <a:xfrm>
            <a:off x="-2309040" y="3246840"/>
            <a:ext cx="1872000" cy="2880360"/>
            <a:chOff x="-2309040" y="3246840"/>
            <a:chExt cx="1872000" cy="2880360"/>
          </a:xfrm>
        </p:grpSpPr>
        <p:sp>
          <p:nvSpPr>
            <p:cNvPr id="248" name="CustomShape 5"/>
            <p:cNvSpPr/>
            <p:nvPr/>
          </p:nvSpPr>
          <p:spPr>
            <a:xfrm>
              <a:off x="-2309040" y="3950640"/>
              <a:ext cx="1872000" cy="21765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00" b="0" strike="noStrike" spc="-1">
                  <a:solidFill>
                    <a:srgbClr val="000000"/>
                  </a:solidFill>
                  <a:latin typeface="Aria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lang="en-GB" sz="1100" b="0" strike="noStrike" spc="-1">
                <a:latin typeface="Arial"/>
              </a:endParaRPr>
            </a:p>
            <a:p>
              <a:pPr>
                <a:lnSpc>
                  <a:spcPct val="100000"/>
                </a:lnSpc>
              </a:pPr>
              <a:endParaRPr lang="en-GB" sz="1100" b="0" strike="noStrike" spc="-1">
                <a:latin typeface="Arial"/>
              </a:endParaRPr>
            </a:p>
            <a:p>
              <a:pPr>
                <a:lnSpc>
                  <a:spcPct val="100000"/>
                </a:lnSpc>
              </a:pPr>
              <a:r>
                <a:rPr lang="en-GB" sz="1100" b="0" strike="noStrike" spc="-1">
                  <a:solidFill>
                    <a:srgbClr val="000000"/>
                  </a:solidFill>
                  <a:latin typeface="Arial"/>
                </a:rPr>
                <a:t>Do not use the bullet point button to format your text.</a:t>
              </a:r>
              <a:endParaRPr lang="en-GB" sz="1100" b="0" strike="noStrike" spc="-1">
                <a:latin typeface="Arial"/>
              </a:endParaRPr>
            </a:p>
          </p:txBody>
        </p:sp>
        <p:grpSp>
          <p:nvGrpSpPr>
            <p:cNvPr id="249" name="Group 6"/>
            <p:cNvGrpSpPr/>
            <p:nvPr/>
          </p:nvGrpSpPr>
          <p:grpSpPr>
            <a:xfrm>
              <a:off x="-2309040" y="3246840"/>
              <a:ext cx="551160" cy="608040"/>
              <a:chOff x="-2309040" y="3246840"/>
              <a:chExt cx="551160" cy="608040"/>
            </a:xfrm>
          </p:grpSpPr>
          <p:sp>
            <p:nvSpPr>
              <p:cNvPr id="250" name="CustomShape 7"/>
              <p:cNvSpPr/>
              <p:nvPr/>
            </p:nvSpPr>
            <p:spPr>
              <a:xfrm>
                <a:off x="-2297520" y="3246840"/>
                <a:ext cx="539640" cy="53964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51" name="CustomShape 8"/>
              <p:cNvSpPr/>
              <p:nvPr/>
            </p:nvSpPr>
            <p:spPr>
              <a:xfrm>
                <a:off x="-2309040" y="3516840"/>
                <a:ext cx="155160" cy="338040"/>
              </a:xfrm>
              <a:custGeom>
                <a:avLst/>
                <a:gdLst/>
                <a:ahLst/>
                <a:cxnLst/>
                <a:rect l="l" t="t"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style>
              <a:lnRef idx="0">
                <a:scrgbClr r="0" g="0" b="0"/>
              </a:lnRef>
              <a:fillRef idx="0">
                <a:scrgbClr r="0" g="0" b="0"/>
              </a:fillRef>
              <a:effectRef idx="0">
                <a:scrgbClr r="0" g="0" b="0"/>
              </a:effectRef>
              <a:fontRef idx="minor"/>
            </p:style>
          </p:sp>
        </p:grpSp>
        <p:grpSp>
          <p:nvGrpSpPr>
            <p:cNvPr id="252" name="Group 9"/>
            <p:cNvGrpSpPr/>
            <p:nvPr/>
          </p:nvGrpSpPr>
          <p:grpSpPr>
            <a:xfrm>
              <a:off x="-2200320" y="3381480"/>
              <a:ext cx="329760" cy="241920"/>
              <a:chOff x="-2200320" y="3381480"/>
              <a:chExt cx="329760" cy="241920"/>
            </a:xfrm>
          </p:grpSpPr>
          <p:sp>
            <p:nvSpPr>
              <p:cNvPr id="253" name="CustomShape 10"/>
              <p:cNvSpPr/>
              <p:nvPr/>
            </p:nvSpPr>
            <p:spPr>
              <a:xfrm>
                <a:off x="-2162880" y="3381480"/>
                <a:ext cx="92160" cy="33120"/>
              </a:xfrm>
              <a:custGeom>
                <a:avLst/>
                <a:gdLst/>
                <a:ahLst/>
                <a:cxnLst/>
                <a:rect l="l" t="t"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254" name="CustomShape 11"/>
              <p:cNvSpPr/>
              <p:nvPr/>
            </p:nvSpPr>
            <p:spPr>
              <a:xfrm>
                <a:off x="-2059920" y="3381480"/>
                <a:ext cx="189360" cy="33120"/>
              </a:xfrm>
              <a:custGeom>
                <a:avLst/>
                <a:gdLst/>
                <a:ahLst/>
                <a:cxnLst/>
                <a:rect l="l" t="t"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255" name="CustomShape 12"/>
              <p:cNvSpPr/>
              <p:nvPr/>
            </p:nvSpPr>
            <p:spPr>
              <a:xfrm>
                <a:off x="-2059920" y="3433680"/>
                <a:ext cx="189360" cy="33840"/>
              </a:xfrm>
              <a:custGeom>
                <a:avLst/>
                <a:gdLst/>
                <a:ahLst/>
                <a:cxnLst/>
                <a:rect l="l" t="t"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256" name="CustomShape 13"/>
              <p:cNvSpPr/>
              <p:nvPr/>
            </p:nvSpPr>
            <p:spPr>
              <a:xfrm>
                <a:off x="-2200320" y="3440880"/>
                <a:ext cx="127800" cy="97200"/>
              </a:xfrm>
              <a:custGeom>
                <a:avLst/>
                <a:gdLst/>
                <a:ahLst/>
                <a:cxnLst/>
                <a:rect l="l" t="t"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257" name="CustomShape 14"/>
              <p:cNvSpPr/>
              <p:nvPr/>
            </p:nvSpPr>
            <p:spPr>
              <a:xfrm>
                <a:off x="-2059920" y="3485880"/>
                <a:ext cx="189360" cy="33840"/>
              </a:xfrm>
              <a:custGeom>
                <a:avLst/>
                <a:gdLst/>
                <a:ahLst/>
                <a:cxnLst/>
                <a:rect l="l" t="t"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258" name="CustomShape 15"/>
              <p:cNvSpPr/>
              <p:nvPr/>
            </p:nvSpPr>
            <p:spPr>
              <a:xfrm>
                <a:off x="-2059920" y="3538440"/>
                <a:ext cx="189360" cy="33120"/>
              </a:xfrm>
              <a:custGeom>
                <a:avLst/>
                <a:gdLst/>
                <a:ahLst/>
                <a:cxnLst/>
                <a:rect l="l" t="t"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p:spPr>
            <p:style>
              <a:lnRef idx="0">
                <a:scrgbClr r="0" g="0" b="0"/>
              </a:lnRef>
              <a:fillRef idx="0">
                <a:scrgbClr r="0" g="0" b="0"/>
              </a:fillRef>
              <a:effectRef idx="0">
                <a:scrgbClr r="0" g="0" b="0"/>
              </a:effectRef>
              <a:fontRef idx="minor"/>
            </p:style>
          </p:sp>
          <p:sp>
            <p:nvSpPr>
              <p:cNvPr id="259" name="CustomShape 16"/>
              <p:cNvSpPr/>
              <p:nvPr/>
            </p:nvSpPr>
            <p:spPr>
              <a:xfrm>
                <a:off x="-2162520" y="3590280"/>
                <a:ext cx="92160" cy="33120"/>
              </a:xfrm>
              <a:custGeom>
                <a:avLst/>
                <a:gdLst/>
                <a:ahLst/>
                <a:cxnLst/>
                <a:rect l="l" t="t"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260" name="CustomShape 17"/>
              <p:cNvSpPr/>
              <p:nvPr/>
            </p:nvSpPr>
            <p:spPr>
              <a:xfrm>
                <a:off x="-2059920" y="3590280"/>
                <a:ext cx="189360" cy="33120"/>
              </a:xfrm>
              <a:custGeom>
                <a:avLst/>
                <a:gdLst/>
                <a:ahLst/>
                <a:cxnLst/>
                <a:rect l="l" t="t"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p:spPr>
            <p:style>
              <a:lnRef idx="0">
                <a:scrgbClr r="0" g="0" b="0"/>
              </a:lnRef>
              <a:fillRef idx="0">
                <a:scrgbClr r="0" g="0" b="0"/>
              </a:fillRef>
              <a:effectRef idx="0">
                <a:scrgbClr r="0" g="0" b="0"/>
              </a:effectRef>
              <a:fontRef idx="minor"/>
            </p:style>
          </p:sp>
        </p:grpSp>
      </p:grpSp>
      <p:sp>
        <p:nvSpPr>
          <p:cNvPr id="261" name="CustomShape 18"/>
          <p:cNvSpPr/>
          <p:nvPr/>
        </p:nvSpPr>
        <p:spPr>
          <a:xfrm>
            <a:off x="-7200" y="6102720"/>
            <a:ext cx="12203640" cy="772920"/>
          </a:xfrm>
          <a:custGeom>
            <a:avLst/>
            <a:gdLst/>
            <a:ahLst/>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800">
            <a:solidFill>
              <a:schemeClr val="accent2"/>
            </a:solidFill>
          </a:ln>
        </p:spPr>
        <p:style>
          <a:lnRef idx="2">
            <a:schemeClr val="accent1">
              <a:shade val="50000"/>
            </a:schemeClr>
          </a:lnRef>
          <a:fillRef idx="1">
            <a:schemeClr val="accent1"/>
          </a:fillRef>
          <a:effectRef idx="0">
            <a:schemeClr val="accent1"/>
          </a:effectRef>
          <a:fontRef idx="minor"/>
        </p:style>
      </p:sp>
      <p:grpSp>
        <p:nvGrpSpPr>
          <p:cNvPr id="262" name="Group 19"/>
          <p:cNvGrpSpPr/>
          <p:nvPr/>
        </p:nvGrpSpPr>
        <p:grpSpPr>
          <a:xfrm>
            <a:off x="10702800" y="6278400"/>
            <a:ext cx="694440" cy="394560"/>
            <a:chOff x="10702800" y="6278400"/>
            <a:chExt cx="694440" cy="394560"/>
          </a:xfrm>
        </p:grpSpPr>
        <p:sp>
          <p:nvSpPr>
            <p:cNvPr id="263" name="CustomShape 20"/>
            <p:cNvSpPr/>
            <p:nvPr/>
          </p:nvSpPr>
          <p:spPr>
            <a:xfrm>
              <a:off x="10704240" y="6353280"/>
              <a:ext cx="360" cy="360"/>
            </a:xfrm>
            <a:custGeom>
              <a:avLst/>
              <a:gdLst/>
              <a:ahLst/>
              <a:cxnLst/>
              <a:rect l="l" t="t" r="r" b="b"/>
              <a:pathLst>
                <a:path>
                  <a:moveTo>
                    <a:pt x="0" y="0"/>
                  </a:moveTo>
                  <a:lnTo>
                    <a:pt x="0" y="0"/>
                  </a:lnTo>
                  <a:cubicBezTo>
                    <a:pt x="0" y="0"/>
                    <a:pt x="0" y="0"/>
                    <a:pt x="0" y="0"/>
                  </a:cubicBez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64" name="CustomShape 21"/>
            <p:cNvSpPr/>
            <p:nvPr/>
          </p:nvSpPr>
          <p:spPr>
            <a:xfrm>
              <a:off x="10778760" y="6278400"/>
              <a:ext cx="360" cy="360"/>
            </a:xfrm>
            <a:custGeom>
              <a:avLst/>
              <a:gdLst/>
              <a:ahLst/>
              <a:cxnLst/>
              <a:rect l="l" t="t" r="r" b="b"/>
              <a:pathLst>
                <a:path>
                  <a:moveTo>
                    <a:pt x="0" y="0"/>
                  </a:moveTo>
                  <a:lnTo>
                    <a:pt x="0" y="0"/>
                  </a:lnTo>
                  <a:cubicBezTo>
                    <a:pt x="0" y="0"/>
                    <a:pt x="0" y="0"/>
                    <a:pt x="0" y="0"/>
                  </a:cubicBez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65" name="CustomShape 22"/>
            <p:cNvSpPr/>
            <p:nvPr/>
          </p:nvSpPr>
          <p:spPr>
            <a:xfrm>
              <a:off x="10704240" y="6278400"/>
              <a:ext cx="73800" cy="74520"/>
            </a:xfrm>
            <a:custGeom>
              <a:avLst/>
              <a:gdLst/>
              <a:ahLst/>
              <a:cxnLst/>
              <a:rect l="l" t="t"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p:spPr>
          <p:style>
            <a:lnRef idx="0">
              <a:scrgbClr r="0" g="0" b="0"/>
            </a:lnRef>
            <a:fillRef idx="0">
              <a:scrgbClr r="0" g="0" b="0"/>
            </a:fillRef>
            <a:effectRef idx="0">
              <a:scrgbClr r="0" g="0" b="0"/>
            </a:effectRef>
            <a:fontRef idx="minor"/>
          </p:style>
        </p:sp>
        <p:sp>
          <p:nvSpPr>
            <p:cNvPr id="266" name="CustomShape 23"/>
            <p:cNvSpPr/>
            <p:nvPr/>
          </p:nvSpPr>
          <p:spPr>
            <a:xfrm>
              <a:off x="10703880" y="6364440"/>
              <a:ext cx="74520" cy="165600"/>
            </a:xfrm>
            <a:prstGeom prst="rect">
              <a:avLst/>
            </a:prstGeom>
            <a:solidFill>
              <a:schemeClr val="accent1"/>
            </a:solidFill>
            <a:ln>
              <a:noFill/>
            </a:ln>
          </p:spPr>
          <p:style>
            <a:lnRef idx="0">
              <a:scrgbClr r="0" g="0" b="0"/>
            </a:lnRef>
            <a:fillRef idx="0">
              <a:scrgbClr r="0" g="0" b="0"/>
            </a:fillRef>
            <a:effectRef idx="0">
              <a:scrgbClr r="0" g="0" b="0"/>
            </a:effectRef>
            <a:fontRef idx="minor"/>
          </p:style>
        </p:sp>
        <p:sp>
          <p:nvSpPr>
            <p:cNvPr id="267" name="CustomShape 24"/>
            <p:cNvSpPr/>
            <p:nvPr/>
          </p:nvSpPr>
          <p:spPr>
            <a:xfrm>
              <a:off x="10967040" y="6278760"/>
              <a:ext cx="250920" cy="251280"/>
            </a:xfrm>
            <a:custGeom>
              <a:avLst/>
              <a:gdLst/>
              <a:ahLst/>
              <a:cxnLst/>
              <a:rect l="l" t="t"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68" name="CustomShape 25"/>
            <p:cNvSpPr/>
            <p:nvPr/>
          </p:nvSpPr>
          <p:spPr>
            <a:xfrm>
              <a:off x="10789920" y="6278760"/>
              <a:ext cx="205920" cy="251280"/>
            </a:xfrm>
            <a:custGeom>
              <a:avLst/>
              <a:gdLst/>
              <a:ahLst/>
              <a:cxnLst/>
              <a:rect l="l" t="t"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solidFill>
              <a:schemeClr val="accent1"/>
            </a:solidFill>
            <a:ln>
              <a:noFill/>
            </a:ln>
          </p:spPr>
          <p:style>
            <a:lnRef idx="0">
              <a:scrgbClr r="0" g="0" b="0"/>
            </a:lnRef>
            <a:fillRef idx="0">
              <a:scrgbClr r="0" g="0" b="0"/>
            </a:fillRef>
            <a:effectRef idx="0">
              <a:scrgbClr r="0" g="0" b="0"/>
            </a:effectRef>
            <a:fontRef idx="minor"/>
          </p:style>
        </p:sp>
        <p:sp>
          <p:nvSpPr>
            <p:cNvPr id="269" name="CustomShape 26"/>
            <p:cNvSpPr/>
            <p:nvPr/>
          </p:nvSpPr>
          <p:spPr>
            <a:xfrm>
              <a:off x="11319840" y="6529680"/>
              <a:ext cx="360" cy="360"/>
            </a:xfrm>
            <a:custGeom>
              <a:avLst/>
              <a:gdLst/>
              <a:ahLst/>
              <a:cxnLst/>
              <a:rect l="l" t="t" r="r" b="b"/>
              <a:pathLst>
                <a:path>
                  <a:moveTo>
                    <a:pt x="0" y="0"/>
                  </a:moveTo>
                  <a:lnTo>
                    <a:pt x="0" y="0"/>
                  </a:ln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70" name="CustomShape 27"/>
            <p:cNvSpPr/>
            <p:nvPr/>
          </p:nvSpPr>
          <p:spPr>
            <a:xfrm>
              <a:off x="11189880" y="6278760"/>
              <a:ext cx="206640" cy="165240"/>
            </a:xfrm>
            <a:custGeom>
              <a:avLst/>
              <a:gdLst/>
              <a:ahLst/>
              <a:cxnLst/>
              <a:rect l="l" t="t"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solidFill>
              <a:schemeClr val="accent1"/>
            </a:solidFill>
            <a:ln>
              <a:noFill/>
            </a:ln>
          </p:spPr>
          <p:style>
            <a:lnRef idx="0">
              <a:scrgbClr r="0" g="0" b="0"/>
            </a:lnRef>
            <a:fillRef idx="0">
              <a:scrgbClr r="0" g="0" b="0"/>
            </a:fillRef>
            <a:effectRef idx="0">
              <a:scrgbClr r="0" g="0" b="0"/>
            </a:effectRef>
            <a:fontRef idx="minor"/>
          </p:style>
        </p:sp>
        <p:sp>
          <p:nvSpPr>
            <p:cNvPr id="271" name="CustomShape 28"/>
            <p:cNvSpPr/>
            <p:nvPr/>
          </p:nvSpPr>
          <p:spPr>
            <a:xfrm>
              <a:off x="10702800" y="6591960"/>
              <a:ext cx="67320" cy="80640"/>
            </a:xfrm>
            <a:custGeom>
              <a:avLst/>
              <a:gdLst/>
              <a:ahLst/>
              <a:cxnLst/>
              <a:rect l="l" t="t"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solidFill>
              <a:schemeClr val="accent1"/>
            </a:solidFill>
            <a:ln>
              <a:noFill/>
            </a:ln>
          </p:spPr>
          <p:style>
            <a:lnRef idx="0">
              <a:scrgbClr r="0" g="0" b="0"/>
            </a:lnRef>
            <a:fillRef idx="0">
              <a:scrgbClr r="0" g="0" b="0"/>
            </a:fillRef>
            <a:effectRef idx="0">
              <a:scrgbClr r="0" g="0" b="0"/>
            </a:effectRef>
            <a:fontRef idx="minor"/>
          </p:style>
        </p:sp>
        <p:sp>
          <p:nvSpPr>
            <p:cNvPr id="272" name="CustomShape 29"/>
            <p:cNvSpPr/>
            <p:nvPr/>
          </p:nvSpPr>
          <p:spPr>
            <a:xfrm>
              <a:off x="10789560" y="6591960"/>
              <a:ext cx="79560" cy="80640"/>
            </a:xfrm>
            <a:custGeom>
              <a:avLst/>
              <a:gdLst/>
              <a:ahLst/>
              <a:cxnLst/>
              <a:rect l="l" t="t"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73" name="CustomShape 30"/>
            <p:cNvSpPr/>
            <p:nvPr/>
          </p:nvSpPr>
          <p:spPr>
            <a:xfrm>
              <a:off x="10893240" y="6570720"/>
              <a:ext cx="7200" cy="101520"/>
            </a:xfrm>
            <a:prstGeom prst="rect">
              <a:avLst/>
            </a:prstGeom>
            <a:solidFill>
              <a:schemeClr val="accent1"/>
            </a:solidFill>
            <a:ln>
              <a:noFill/>
            </a:ln>
          </p:spPr>
          <p:style>
            <a:lnRef idx="0">
              <a:scrgbClr r="0" g="0" b="0"/>
            </a:lnRef>
            <a:fillRef idx="0">
              <a:scrgbClr r="0" g="0" b="0"/>
            </a:fillRef>
            <a:effectRef idx="0">
              <a:scrgbClr r="0" g="0" b="0"/>
            </a:effectRef>
            <a:fontRef idx="minor"/>
          </p:style>
        </p:sp>
        <p:sp>
          <p:nvSpPr>
            <p:cNvPr id="274" name="CustomShape 31"/>
            <p:cNvSpPr/>
            <p:nvPr/>
          </p:nvSpPr>
          <p:spPr>
            <a:xfrm>
              <a:off x="10928880" y="6592680"/>
              <a:ext cx="71640" cy="80280"/>
            </a:xfrm>
            <a:custGeom>
              <a:avLst/>
              <a:gdLst/>
              <a:ahLst/>
              <a:cxnLst/>
              <a:rect l="l" t="t"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75" name="CustomShape 32"/>
            <p:cNvSpPr/>
            <p:nvPr/>
          </p:nvSpPr>
          <p:spPr>
            <a:xfrm>
              <a:off x="11020680" y="6568920"/>
              <a:ext cx="53640" cy="103680"/>
            </a:xfrm>
            <a:custGeom>
              <a:avLst/>
              <a:gdLst/>
              <a:ahLst/>
              <a:cxnLst/>
              <a:rect l="l" t="t"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76" name="CustomShape 33"/>
            <p:cNvSpPr/>
            <p:nvPr/>
          </p:nvSpPr>
          <p:spPr>
            <a:xfrm>
              <a:off x="11094120" y="6564600"/>
              <a:ext cx="12240" cy="107280"/>
            </a:xfrm>
            <a:custGeom>
              <a:avLst/>
              <a:gdLst/>
              <a:ahLst/>
              <a:cxnLst/>
              <a:rect l="l" t="t"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77" name="CustomShape 34"/>
            <p:cNvSpPr/>
            <p:nvPr/>
          </p:nvSpPr>
          <p:spPr>
            <a:xfrm>
              <a:off x="11130840" y="6591600"/>
              <a:ext cx="80280" cy="81360"/>
            </a:xfrm>
            <a:custGeom>
              <a:avLst/>
              <a:gdLst/>
              <a:ahLst/>
              <a:cxnLst/>
              <a:rect l="l" t="t"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78" name="CustomShape 35"/>
            <p:cNvSpPr/>
            <p:nvPr/>
          </p:nvSpPr>
          <p:spPr>
            <a:xfrm>
              <a:off x="11235960" y="6591600"/>
              <a:ext cx="71280" cy="80280"/>
            </a:xfrm>
            <a:custGeom>
              <a:avLst/>
              <a:gdLst/>
              <a:ahLst/>
              <a:cxnLst/>
              <a:rect l="l" t="t"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79" name="CustomShape 36"/>
            <p:cNvSpPr/>
            <p:nvPr/>
          </p:nvSpPr>
          <p:spPr>
            <a:xfrm>
              <a:off x="11329560" y="6591600"/>
              <a:ext cx="67320" cy="81360"/>
            </a:xfrm>
            <a:custGeom>
              <a:avLst/>
              <a:gdLst/>
              <a:ahLst/>
              <a:cxnLst/>
              <a:rect l="l" t="t"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solidFill>
              <a:schemeClr val="accent1"/>
            </a:solidFill>
            <a:ln>
              <a:noFill/>
            </a:ln>
          </p:spPr>
          <p:style>
            <a:lnRef idx="0">
              <a:scrgbClr r="0" g="0" b="0"/>
            </a:lnRef>
            <a:fillRef idx="0">
              <a:scrgbClr r="0" g="0" b="0"/>
            </a:fillRef>
            <a:effectRef idx="0">
              <a:scrgbClr r="0" g="0" b="0"/>
            </a:effectRef>
            <a:fontRef idx="minor"/>
          </p:style>
        </p:sp>
        <p:sp>
          <p:nvSpPr>
            <p:cNvPr id="280" name="CustomShape 37"/>
            <p:cNvSpPr/>
            <p:nvPr/>
          </p:nvSpPr>
          <p:spPr>
            <a:xfrm>
              <a:off x="11396880" y="6455520"/>
              <a:ext cx="360" cy="360"/>
            </a:xfrm>
            <a:custGeom>
              <a:avLst/>
              <a:gdLst/>
              <a:ahLst/>
              <a:cxnLst/>
              <a:rect l="l" t="t" r="r" b="b"/>
              <a:pathLst>
                <a:path>
                  <a:moveTo>
                    <a:pt x="0" y="0"/>
                  </a:moveTo>
                  <a:lnTo>
                    <a:pt x="0" y="0"/>
                  </a:lnTo>
                  <a:cubicBezTo>
                    <a:pt x="0" y="0"/>
                    <a:pt x="0" y="0"/>
                    <a:pt x="0" y="0"/>
                  </a:cubicBez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81" name="CustomShape 38"/>
            <p:cNvSpPr/>
            <p:nvPr/>
          </p:nvSpPr>
          <p:spPr>
            <a:xfrm>
              <a:off x="11322000" y="6530040"/>
              <a:ext cx="360" cy="360"/>
            </a:xfrm>
            <a:custGeom>
              <a:avLst/>
              <a:gdLst/>
              <a:ahLst/>
              <a:cxnLst/>
              <a:rect l="l" t="t" r="r" b="b"/>
              <a:pathLst>
                <a:path>
                  <a:moveTo>
                    <a:pt x="0" y="0"/>
                  </a:moveTo>
                  <a:lnTo>
                    <a:pt x="0" y="0"/>
                  </a:lnTo>
                  <a:cubicBezTo>
                    <a:pt x="0" y="0"/>
                    <a:pt x="0" y="0"/>
                    <a:pt x="0" y="0"/>
                  </a:cubicBez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282" name="CustomShape 39"/>
            <p:cNvSpPr/>
            <p:nvPr/>
          </p:nvSpPr>
          <p:spPr>
            <a:xfrm>
              <a:off x="11322000" y="6455520"/>
              <a:ext cx="74520" cy="74160"/>
            </a:xfrm>
            <a:custGeom>
              <a:avLst/>
              <a:gdLst/>
              <a:ahLst/>
              <a:cxnLst/>
              <a:rect l="l" t="t"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p:spPr>
          <p:style>
            <a:lnRef idx="0">
              <a:scrgbClr r="0" g="0" b="0"/>
            </a:lnRef>
            <a:fillRef idx="0">
              <a:scrgbClr r="0" g="0" b="0"/>
            </a:fillRef>
            <a:effectRef idx="0">
              <a:scrgbClr r="0" g="0" b="0"/>
            </a:effectRef>
            <a:fontRef idx="minor"/>
          </p:style>
        </p:sp>
      </p:grpSp>
      <p:sp>
        <p:nvSpPr>
          <p:cNvPr id="283" name="PlaceHolder 40"/>
          <p:cNvSpPr>
            <a:spLocks noGrp="1"/>
          </p:cNvSpPr>
          <p:nvPr>
            <p:ph type="body"/>
          </p:nvPr>
        </p:nvSpPr>
        <p:spPr>
          <a:xfrm>
            <a:off x="838080" y="842400"/>
            <a:ext cx="7779240" cy="727920"/>
          </a:xfrm>
          <a:prstGeom prst="rect">
            <a:avLst/>
          </a:prstGeom>
        </p:spPr>
        <p:txBody>
          <a:bodyPr lIns="0" tIns="0" rIns="0" bIns="0"/>
          <a:lstStyle/>
          <a:p>
            <a:pPr>
              <a:lnSpc>
                <a:spcPct val="90000"/>
              </a:lnSpc>
            </a:pPr>
            <a:r>
              <a:rPr lang="en-US" sz="1800" b="0" strike="noStrike" spc="-1">
                <a:solidFill>
                  <a:srgbClr val="FA8C00"/>
                </a:solidFill>
                <a:latin typeface="Arial"/>
              </a:rPr>
              <a:t>Click to add subtitle here over 2 lines maximum</a:t>
            </a:r>
            <a:endParaRPr lang="en-US" sz="1800" b="1" strike="noStrike" spc="-1">
              <a:solidFill>
                <a:srgbClr val="1C1C1C"/>
              </a:solidFill>
              <a:latin typeface="Arial"/>
            </a:endParaRPr>
          </a:p>
          <a:p>
            <a:pPr>
              <a:lnSpc>
                <a:spcPct val="100000"/>
              </a:lnSpc>
              <a:spcBef>
                <a:spcPts val="601"/>
              </a:spcBef>
              <a:spcAft>
                <a:spcPts val="601"/>
              </a:spcAft>
            </a:pPr>
            <a:endParaRPr lang="en-US" sz="1800" b="1" strike="noStrike" spc="-1">
              <a:solidFill>
                <a:srgbClr val="1C1C1C"/>
              </a:solidFill>
              <a:latin typeface="Arial"/>
            </a:endParaRPr>
          </a:p>
        </p:txBody>
      </p:sp>
      <p:grpSp>
        <p:nvGrpSpPr>
          <p:cNvPr id="284" name="Group 41"/>
          <p:cNvGrpSpPr/>
          <p:nvPr/>
        </p:nvGrpSpPr>
        <p:grpSpPr>
          <a:xfrm>
            <a:off x="-2309040" y="139320"/>
            <a:ext cx="1521360" cy="2197800"/>
            <a:chOff x="-2309040" y="139320"/>
            <a:chExt cx="1521360" cy="2197800"/>
          </a:xfrm>
        </p:grpSpPr>
        <p:sp>
          <p:nvSpPr>
            <p:cNvPr id="285" name="CustomShape 42"/>
            <p:cNvSpPr/>
            <p:nvPr/>
          </p:nvSpPr>
          <p:spPr>
            <a:xfrm>
              <a:off x="-2309040" y="830160"/>
              <a:ext cx="1521360" cy="15069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00" b="0" strike="noStrike" spc="-1">
                  <a:solidFill>
                    <a:srgbClr val="000000"/>
                  </a:solidFill>
                  <a:latin typeface="Arial"/>
                </a:rPr>
                <a:t>To add or change a photographic image to the background.</a:t>
              </a:r>
              <a:endParaRPr lang="en-GB" sz="1100" b="0" strike="noStrike" spc="-1">
                <a:latin typeface="Arial"/>
              </a:endParaRPr>
            </a:p>
            <a:p>
              <a:pPr>
                <a:lnSpc>
                  <a:spcPct val="100000"/>
                </a:lnSpc>
              </a:pPr>
              <a:r>
                <a:rPr lang="en-GB" sz="1100" b="0" strike="noStrike" spc="-1">
                  <a:solidFill>
                    <a:srgbClr val="000000"/>
                  </a:solidFill>
                  <a:latin typeface="Arial"/>
                </a:rPr>
                <a:t>&gt;Right Click over slide</a:t>
              </a:r>
              <a:endParaRPr lang="en-GB" sz="1100" b="0" strike="noStrike" spc="-1">
                <a:latin typeface="Arial"/>
              </a:endParaRPr>
            </a:p>
            <a:p>
              <a:pPr>
                <a:lnSpc>
                  <a:spcPct val="100000"/>
                </a:lnSpc>
              </a:pPr>
              <a:r>
                <a:rPr lang="en-GB" sz="1100" b="0" strike="noStrike" spc="-1">
                  <a:solidFill>
                    <a:srgbClr val="000000"/>
                  </a:solidFill>
                  <a:latin typeface="Arial"/>
                </a:rPr>
                <a:t>&gt;format background</a:t>
              </a:r>
              <a:endParaRPr lang="en-GB" sz="1100" b="0" strike="noStrike" spc="-1">
                <a:latin typeface="Arial"/>
              </a:endParaRPr>
            </a:p>
            <a:p>
              <a:pPr>
                <a:lnSpc>
                  <a:spcPct val="100000"/>
                </a:lnSpc>
              </a:pPr>
              <a:r>
                <a:rPr lang="en-GB" sz="1100" b="0" strike="noStrike" spc="-1">
                  <a:solidFill>
                    <a:srgbClr val="000000"/>
                  </a:solidFill>
                  <a:latin typeface="Arial"/>
                </a:rPr>
                <a:t>&gt;fill</a:t>
              </a:r>
              <a:endParaRPr lang="en-GB" sz="1100" b="0" strike="noStrike" spc="-1">
                <a:latin typeface="Arial"/>
              </a:endParaRPr>
            </a:p>
            <a:p>
              <a:pPr>
                <a:lnSpc>
                  <a:spcPct val="100000"/>
                </a:lnSpc>
              </a:pPr>
              <a:r>
                <a:rPr lang="en-GB" sz="1100" b="0" strike="noStrike" spc="-1">
                  <a:solidFill>
                    <a:srgbClr val="000000"/>
                  </a:solidFill>
                  <a:latin typeface="Arial"/>
                </a:rPr>
                <a:t>&gt;picture or texture fill</a:t>
              </a:r>
              <a:endParaRPr lang="en-GB" sz="1100" b="0" strike="noStrike" spc="-1">
                <a:latin typeface="Arial"/>
              </a:endParaRPr>
            </a:p>
            <a:p>
              <a:pPr>
                <a:lnSpc>
                  <a:spcPct val="100000"/>
                </a:lnSpc>
              </a:pPr>
              <a:r>
                <a:rPr lang="en-GB" sz="1100" b="0" strike="noStrike" spc="-1">
                  <a:solidFill>
                    <a:srgbClr val="000000"/>
                  </a:solidFill>
                  <a:latin typeface="Arial"/>
                </a:rPr>
                <a:t>&gt;select image from  </a:t>
              </a:r>
              <a:br/>
              <a:r>
                <a:rPr lang="en-GB" sz="1100" b="0" strike="noStrike" spc="-1">
                  <a:solidFill>
                    <a:srgbClr val="000000"/>
                  </a:solidFill>
                  <a:latin typeface="Arial"/>
                </a:rPr>
                <a:t>  your file</a:t>
              </a:r>
              <a:endParaRPr lang="en-GB" sz="1100" b="0" strike="noStrike" spc="-1">
                <a:latin typeface="Arial"/>
              </a:endParaRPr>
            </a:p>
          </p:txBody>
        </p:sp>
        <p:grpSp>
          <p:nvGrpSpPr>
            <p:cNvPr id="286" name="Group 43"/>
            <p:cNvGrpSpPr/>
            <p:nvPr/>
          </p:nvGrpSpPr>
          <p:grpSpPr>
            <a:xfrm>
              <a:off x="-2189520" y="267480"/>
              <a:ext cx="335520" cy="273960"/>
              <a:chOff x="-2189520" y="267480"/>
              <a:chExt cx="335520" cy="273960"/>
            </a:xfrm>
          </p:grpSpPr>
          <p:sp>
            <p:nvSpPr>
              <p:cNvPr id="287" name="CustomShape 44"/>
              <p:cNvSpPr/>
              <p:nvPr/>
            </p:nvSpPr>
            <p:spPr>
              <a:xfrm>
                <a:off x="-2088720" y="351360"/>
                <a:ext cx="133920" cy="133920"/>
              </a:xfrm>
              <a:prstGeom prst="ellipse">
                <a:avLst/>
              </a:prstGeom>
              <a:solidFill>
                <a:srgbClr val="000000"/>
              </a:solidFill>
              <a:ln>
                <a:noFill/>
              </a:ln>
            </p:spPr>
            <p:style>
              <a:lnRef idx="0">
                <a:scrgbClr r="0" g="0" b="0"/>
              </a:lnRef>
              <a:fillRef idx="0">
                <a:scrgbClr r="0" g="0" b="0"/>
              </a:fillRef>
              <a:effectRef idx="0">
                <a:scrgbClr r="0" g="0" b="0"/>
              </a:effectRef>
              <a:fontRef idx="minor"/>
            </p:style>
          </p:sp>
          <p:sp>
            <p:nvSpPr>
              <p:cNvPr id="288" name="CustomShape 45"/>
              <p:cNvSpPr/>
              <p:nvPr/>
            </p:nvSpPr>
            <p:spPr>
              <a:xfrm>
                <a:off x="-2189520" y="267480"/>
                <a:ext cx="335520" cy="273960"/>
              </a:xfrm>
              <a:custGeom>
                <a:avLst/>
                <a:gdLst/>
                <a:ahLst/>
                <a:cxnLst/>
                <a:rect l="l" t="t"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p:spPr>
            <p:style>
              <a:lnRef idx="0">
                <a:scrgbClr r="0" g="0" b="0"/>
              </a:lnRef>
              <a:fillRef idx="0">
                <a:scrgbClr r="0" g="0" b="0"/>
              </a:fillRef>
              <a:effectRef idx="0">
                <a:scrgbClr r="0" g="0" b="0"/>
              </a:effectRef>
              <a:fontRef idx="minor"/>
            </p:style>
          </p:sp>
        </p:grpSp>
        <p:sp>
          <p:nvSpPr>
            <p:cNvPr id="289" name="CustomShape 46"/>
            <p:cNvSpPr/>
            <p:nvPr/>
          </p:nvSpPr>
          <p:spPr>
            <a:xfrm>
              <a:off x="-2297520" y="139320"/>
              <a:ext cx="539640" cy="53964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90" name="CustomShape 47"/>
            <p:cNvSpPr/>
            <p:nvPr/>
          </p:nvSpPr>
          <p:spPr>
            <a:xfrm>
              <a:off x="-2309040" y="409320"/>
              <a:ext cx="155160" cy="338040"/>
            </a:xfrm>
            <a:custGeom>
              <a:avLst/>
              <a:gdLst/>
              <a:ahLst/>
              <a:cxnLst/>
              <a:rect l="l" t="t"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style>
            <a:lnRef idx="0">
              <a:scrgbClr r="0" g="0" b="0"/>
            </a:lnRef>
            <a:fillRef idx="0">
              <a:scrgbClr r="0" g="0" b="0"/>
            </a:fillRef>
            <a:effectRef idx="0">
              <a:scrgbClr r="0" g="0" b="0"/>
            </a:effectRef>
            <a:fontRef idx="minor"/>
          </p:style>
        </p:sp>
      </p:grpSp>
      <p:sp>
        <p:nvSpPr>
          <p:cNvPr id="291" name="PlaceHolder 48"/>
          <p:cNvSpPr>
            <a:spLocks noGrp="1"/>
          </p:cNvSpPr>
          <p:nvPr>
            <p:ph type="dt"/>
          </p:nvPr>
        </p:nvSpPr>
        <p:spPr>
          <a:xfrm>
            <a:off x="911520" y="6716520"/>
            <a:ext cx="2742840" cy="136440"/>
          </a:xfrm>
          <a:prstGeom prst="rect">
            <a:avLst/>
          </a:prstGeom>
        </p:spPr>
        <p:txBody>
          <a:bodyPr lIns="0" tIns="0" rIns="0" bIns="0"/>
          <a:lstStyle/>
          <a:p>
            <a:endParaRPr lang="en-GB" sz="2400" b="0" strike="noStrike" spc="-1">
              <a:latin typeface="Times New Roman"/>
            </a:endParaRPr>
          </a:p>
        </p:txBody>
      </p:sp>
      <p:sp>
        <p:nvSpPr>
          <p:cNvPr id="292" name="PlaceHolder 49"/>
          <p:cNvSpPr>
            <a:spLocks noGrp="1"/>
          </p:cNvSpPr>
          <p:nvPr>
            <p:ph type="ftr"/>
          </p:nvPr>
        </p:nvSpPr>
        <p:spPr>
          <a:xfrm>
            <a:off x="911520" y="6615720"/>
            <a:ext cx="5279760" cy="136440"/>
          </a:xfrm>
          <a:prstGeom prst="rect">
            <a:avLst/>
          </a:prstGeom>
        </p:spPr>
        <p:txBody>
          <a:bodyPr lIns="0" tIns="0" rIns="0" bIns="0"/>
          <a:lstStyle/>
          <a:p>
            <a:endParaRPr lang="en-GB" sz="2400" b="0" strike="noStrike" spc="-1">
              <a:latin typeface="Times New Roman"/>
            </a:endParaRPr>
          </a:p>
        </p:txBody>
      </p:sp>
      <p:sp>
        <p:nvSpPr>
          <p:cNvPr id="293" name="PlaceHolder 50"/>
          <p:cNvSpPr>
            <a:spLocks noGrp="1"/>
          </p:cNvSpPr>
          <p:nvPr>
            <p:ph type="sldNum"/>
          </p:nvPr>
        </p:nvSpPr>
        <p:spPr>
          <a:xfrm>
            <a:off x="39960" y="6520320"/>
            <a:ext cx="799200" cy="364680"/>
          </a:xfrm>
          <a:prstGeom prst="rect">
            <a:avLst/>
          </a:prstGeom>
        </p:spPr>
        <p:txBody>
          <a:bodyPr lIns="90000" tIns="0" rIns="0" bIns="0" anchor="ctr"/>
          <a:lstStyle/>
          <a:p>
            <a:pPr algn="r">
              <a:lnSpc>
                <a:spcPct val="100000"/>
              </a:lnSpc>
            </a:pPr>
            <a:fld id="{8AD57B17-C69C-417D-BFC9-348E525CDA51}" type="slidenum">
              <a:rPr lang="en-GB" sz="1100" b="0" strike="noStrike" spc="-1">
                <a:solidFill>
                  <a:srgbClr val="7B7B7C"/>
                </a:solidFill>
                <a:latin typeface="Arial"/>
              </a:rPr>
              <a:t>‹#›</a:t>
            </a:fld>
            <a:endParaRPr lang="en-GB" sz="11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55" r:id="rId1"/>
    <p:sldLayoutId id="2147483689" r:id="rId2"/>
    <p:sldLayoutId id="2147483690" r:id="rId3"/>
    <p:sldLayoutId id="2147483691" r:id="rId4"/>
    <p:sldLayoutId id="2147483692" r:id="rId5"/>
    <p:sldLayoutId id="2147483760"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70" name="CustomShape 1"/>
          <p:cNvSpPr/>
          <p:nvPr/>
        </p:nvSpPr>
        <p:spPr>
          <a:xfrm>
            <a:off x="0" y="0"/>
            <a:ext cx="12191760" cy="6879960"/>
          </a:xfrm>
          <a:prstGeom prst="rect">
            <a:avLst/>
          </a:prstGeom>
          <a:gradFill rotWithShape="0">
            <a:gsLst>
              <a:gs pos="0">
                <a:schemeClr val="bg1">
                  <a:alpha val="70000"/>
                </a:schemeClr>
              </a:gs>
              <a:gs pos="32000">
                <a:schemeClr val="bg1">
                  <a:alpha val="75000"/>
                </a:schemeClr>
              </a:gs>
              <a:gs pos="50000">
                <a:schemeClr val="bg1">
                  <a:alpha val="93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71" name="PlaceHolder 2"/>
          <p:cNvSpPr>
            <a:spLocks noGrp="1"/>
          </p:cNvSpPr>
          <p:nvPr>
            <p:ph type="title"/>
          </p:nvPr>
        </p:nvSpPr>
        <p:spPr>
          <a:xfrm>
            <a:off x="838080" y="417600"/>
            <a:ext cx="7778520" cy="867240"/>
          </a:xfrm>
          <a:prstGeom prst="rect">
            <a:avLst/>
          </a:prstGeom>
        </p:spPr>
        <p:txBody>
          <a:bodyPr lIns="0" tIns="0" rIns="0" bIns="0" anchor="b">
            <a:normAutofit/>
          </a:bodyPr>
          <a:lstStyle/>
          <a:p>
            <a:pPr>
              <a:lnSpc>
                <a:spcPct val="90000"/>
              </a:lnSpc>
            </a:pPr>
            <a:r>
              <a:rPr lang="en-US" sz="2800" b="1" strike="noStrike" spc="-1">
                <a:solidFill>
                  <a:srgbClr val="1C1C1C"/>
                </a:solidFill>
                <a:latin typeface="Arial"/>
              </a:rPr>
              <a:t>Click to add title</a:t>
            </a:r>
            <a:endParaRPr lang="en-US" sz="2800" b="0" strike="noStrike" spc="-1">
              <a:solidFill>
                <a:srgbClr val="1C1C1C"/>
              </a:solidFill>
              <a:latin typeface="Arial"/>
            </a:endParaRPr>
          </a:p>
        </p:txBody>
      </p:sp>
      <p:sp>
        <p:nvSpPr>
          <p:cNvPr id="72" name="PlaceHolder 3"/>
          <p:cNvSpPr>
            <a:spLocks noGrp="1"/>
          </p:cNvSpPr>
          <p:nvPr>
            <p:ph type="dt"/>
          </p:nvPr>
        </p:nvSpPr>
        <p:spPr>
          <a:xfrm>
            <a:off x="8633160" y="482400"/>
            <a:ext cx="2742840" cy="136440"/>
          </a:xfrm>
          <a:prstGeom prst="rect">
            <a:avLst/>
          </a:prstGeom>
        </p:spPr>
        <p:txBody>
          <a:bodyPr lIns="0" tIns="0" rIns="0" bIns="0"/>
          <a:lstStyle/>
          <a:p>
            <a:endParaRPr lang="en-GB" sz="2400" b="0" strike="noStrike" spc="-1">
              <a:latin typeface="Times New Roman"/>
            </a:endParaRPr>
          </a:p>
        </p:txBody>
      </p:sp>
      <p:sp>
        <p:nvSpPr>
          <p:cNvPr id="73" name="PlaceHolder 4"/>
          <p:cNvSpPr>
            <a:spLocks noGrp="1"/>
          </p:cNvSpPr>
          <p:nvPr>
            <p:ph type="ftr"/>
          </p:nvPr>
        </p:nvSpPr>
        <p:spPr>
          <a:xfrm>
            <a:off x="6095880" y="381600"/>
            <a:ext cx="5279760" cy="136440"/>
          </a:xfrm>
          <a:prstGeom prst="rect">
            <a:avLst/>
          </a:prstGeom>
        </p:spPr>
        <p:txBody>
          <a:bodyPr lIns="0" tIns="0" rIns="0" bIns="0"/>
          <a:lstStyle/>
          <a:p>
            <a:endParaRPr lang="en-GB" sz="2400" b="0" strike="noStrike" spc="-1">
              <a:latin typeface="Times New Roman"/>
            </a:endParaRPr>
          </a:p>
        </p:txBody>
      </p:sp>
      <p:sp>
        <p:nvSpPr>
          <p:cNvPr id="74" name="PlaceHolder 5"/>
          <p:cNvSpPr>
            <a:spLocks noGrp="1"/>
          </p:cNvSpPr>
          <p:nvPr>
            <p:ph type="sldNum"/>
          </p:nvPr>
        </p:nvSpPr>
        <p:spPr>
          <a:xfrm>
            <a:off x="11392200" y="298800"/>
            <a:ext cx="799200" cy="364680"/>
          </a:xfrm>
          <a:prstGeom prst="rect">
            <a:avLst/>
          </a:prstGeom>
        </p:spPr>
        <p:txBody>
          <a:bodyPr lIns="90000" tIns="0" rIns="0" bIns="0" anchor="ctr"/>
          <a:lstStyle/>
          <a:p>
            <a:pPr>
              <a:lnSpc>
                <a:spcPct val="100000"/>
              </a:lnSpc>
            </a:pPr>
            <a:fld id="{1281D0EB-28FE-495C-B1AC-15C33B299591}" type="slidenum">
              <a:rPr lang="en-GB" sz="1600" b="1" strike="noStrike" spc="-1">
                <a:solidFill>
                  <a:srgbClr val="1C1C1C"/>
                </a:solidFill>
                <a:latin typeface="Arial"/>
              </a:rPr>
              <a:t>‹#›</a:t>
            </a:fld>
            <a:endParaRPr lang="en-GB" sz="1600" b="0" strike="noStrike" spc="-1">
              <a:latin typeface="Times New Roman"/>
            </a:endParaRPr>
          </a:p>
        </p:txBody>
      </p:sp>
      <p:sp>
        <p:nvSpPr>
          <p:cNvPr id="75" name="PlaceHolder 6"/>
          <p:cNvSpPr>
            <a:spLocks noGrp="1"/>
          </p:cNvSpPr>
          <p:nvPr>
            <p:ph type="body"/>
          </p:nvPr>
        </p:nvSpPr>
        <p:spPr>
          <a:xfrm>
            <a:off x="838080" y="2493000"/>
            <a:ext cx="10555200" cy="3383640"/>
          </a:xfrm>
          <a:prstGeom prst="rect">
            <a:avLst/>
          </a:prstGeom>
        </p:spPr>
        <p:txBody>
          <a:bodyPr lIns="0" tIns="0" rIns="0" bIns="0"/>
          <a:lstStyle/>
          <a:p>
            <a:pPr>
              <a:lnSpc>
                <a:spcPct val="90000"/>
              </a:lnSpc>
              <a:spcBef>
                <a:spcPts val="601"/>
              </a:spcBef>
              <a:spcAft>
                <a:spcPts val="601"/>
              </a:spcAft>
            </a:pPr>
            <a:r>
              <a:rPr lang="en-US" sz="1600" b="1" strike="noStrike" spc="-1">
                <a:solidFill>
                  <a:srgbClr val="1C1C1C"/>
                </a:solidFill>
                <a:latin typeface="Arial"/>
              </a:rPr>
              <a:t>Click to add body text here. See user tip to the left on how to style this text. Alternatively click an icon below to add other content.</a:t>
            </a:r>
          </a:p>
          <a:p>
            <a:pPr>
              <a:lnSpc>
                <a:spcPct val="100000"/>
              </a:lnSpc>
              <a:spcBef>
                <a:spcPts val="601"/>
              </a:spcBef>
              <a:spcAft>
                <a:spcPts val="601"/>
              </a:spcAft>
            </a:pPr>
            <a:r>
              <a:rPr lang="en-US" sz="1600" b="0" strike="noStrike" spc="-1">
                <a:solidFill>
                  <a:srgbClr val="1C1C1C"/>
                </a:solidFill>
                <a:latin typeface="Arial"/>
              </a:rPr>
              <a:t>Second level</a:t>
            </a:r>
            <a:endParaRPr lang="en-US" sz="1600" b="1" strike="noStrike" spc="-1">
              <a:solidFill>
                <a:srgbClr val="1C1C1C"/>
              </a:solidFill>
              <a:latin typeface="Arial"/>
            </a:endParaRPr>
          </a:p>
          <a:p>
            <a:pPr marL="270000" lvl="2" indent="-269640">
              <a:lnSpc>
                <a:spcPct val="90000"/>
              </a:lnSpc>
              <a:spcBef>
                <a:spcPts val="201"/>
              </a:spcBef>
              <a:spcAft>
                <a:spcPts val="201"/>
              </a:spcAft>
              <a:buClr>
                <a:srgbClr val="F49600"/>
              </a:buClr>
              <a:buFont typeface="Arial"/>
              <a:buChar char="•"/>
            </a:pPr>
            <a:r>
              <a:rPr lang="en-US" sz="1600" b="0" strike="noStrike" spc="-1">
                <a:solidFill>
                  <a:srgbClr val="1C1C1C"/>
                </a:solidFill>
                <a:latin typeface="Arial"/>
              </a:rPr>
              <a:t>Third level</a:t>
            </a:r>
          </a:p>
          <a:p>
            <a:pPr marL="540000" lvl="3" indent="-269640">
              <a:lnSpc>
                <a:spcPct val="90000"/>
              </a:lnSpc>
              <a:spcBef>
                <a:spcPts val="201"/>
              </a:spcBef>
              <a:spcAft>
                <a:spcPts val="201"/>
              </a:spcAft>
              <a:buClr>
                <a:srgbClr val="7B7B7C"/>
              </a:buClr>
              <a:buFont typeface="Arial"/>
              <a:buChar char="•"/>
            </a:pPr>
            <a:r>
              <a:rPr lang="en-US" sz="1400" b="0" strike="noStrike" spc="-1">
                <a:solidFill>
                  <a:srgbClr val="1C1C1C"/>
                </a:solidFill>
                <a:latin typeface="Arial"/>
              </a:rPr>
              <a:t>Fourth level</a:t>
            </a:r>
            <a:endParaRPr lang="en-US" sz="1400" b="1" strike="noStrike" spc="-1">
              <a:solidFill>
                <a:srgbClr val="F49600"/>
              </a:solidFill>
              <a:latin typeface="Arial"/>
            </a:endParaRPr>
          </a:p>
          <a:p>
            <a:pPr>
              <a:lnSpc>
                <a:spcPct val="90000"/>
              </a:lnSpc>
              <a:spcBef>
                <a:spcPts val="1001"/>
              </a:spcBef>
            </a:pPr>
            <a:r>
              <a:rPr lang="en-US" sz="1600" b="1" strike="noStrike" spc="-1">
                <a:solidFill>
                  <a:srgbClr val="6F6F6F"/>
                </a:solidFill>
                <a:latin typeface="Arial"/>
              </a:rPr>
              <a:t>Fifth level</a:t>
            </a:r>
            <a:endParaRPr lang="en-US" sz="1600" b="1" strike="noStrike" spc="-1">
              <a:solidFill>
                <a:srgbClr val="1C1C1C"/>
              </a:solidFill>
              <a:latin typeface="Arial"/>
            </a:endParaRPr>
          </a:p>
        </p:txBody>
      </p:sp>
      <p:grpSp>
        <p:nvGrpSpPr>
          <p:cNvPr id="76" name="Group 7"/>
          <p:cNvGrpSpPr/>
          <p:nvPr/>
        </p:nvGrpSpPr>
        <p:grpSpPr>
          <a:xfrm>
            <a:off x="-2309040" y="3246840"/>
            <a:ext cx="1872000" cy="2880360"/>
            <a:chOff x="-2309040" y="3246840"/>
            <a:chExt cx="1872000" cy="2880360"/>
          </a:xfrm>
        </p:grpSpPr>
        <p:sp>
          <p:nvSpPr>
            <p:cNvPr id="77" name="CustomShape 8"/>
            <p:cNvSpPr/>
            <p:nvPr/>
          </p:nvSpPr>
          <p:spPr>
            <a:xfrm>
              <a:off x="-2309040" y="3950640"/>
              <a:ext cx="1872000" cy="21765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00" b="0" strike="noStrike" spc="-1">
                  <a:solidFill>
                    <a:srgbClr val="000000"/>
                  </a:solidFill>
                  <a:latin typeface="Aria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lang="en-GB" sz="1100" b="0" strike="noStrike" spc="-1">
                <a:latin typeface="Arial"/>
              </a:endParaRPr>
            </a:p>
            <a:p>
              <a:pPr>
                <a:lnSpc>
                  <a:spcPct val="100000"/>
                </a:lnSpc>
              </a:pPr>
              <a:endParaRPr lang="en-GB" sz="1100" b="0" strike="noStrike" spc="-1">
                <a:latin typeface="Arial"/>
              </a:endParaRPr>
            </a:p>
            <a:p>
              <a:pPr>
                <a:lnSpc>
                  <a:spcPct val="100000"/>
                </a:lnSpc>
              </a:pPr>
              <a:r>
                <a:rPr lang="en-GB" sz="1100" b="0" strike="noStrike" spc="-1">
                  <a:solidFill>
                    <a:srgbClr val="000000"/>
                  </a:solidFill>
                  <a:latin typeface="Arial"/>
                </a:rPr>
                <a:t>Do not use the bullet point button to format your text.</a:t>
              </a:r>
              <a:endParaRPr lang="en-GB" sz="1100" b="0" strike="noStrike" spc="-1">
                <a:latin typeface="Arial"/>
              </a:endParaRPr>
            </a:p>
          </p:txBody>
        </p:sp>
        <p:grpSp>
          <p:nvGrpSpPr>
            <p:cNvPr id="78" name="Group 9"/>
            <p:cNvGrpSpPr/>
            <p:nvPr/>
          </p:nvGrpSpPr>
          <p:grpSpPr>
            <a:xfrm>
              <a:off x="-2309040" y="3246840"/>
              <a:ext cx="551160" cy="608040"/>
              <a:chOff x="-2309040" y="3246840"/>
              <a:chExt cx="551160" cy="608040"/>
            </a:xfrm>
          </p:grpSpPr>
          <p:sp>
            <p:nvSpPr>
              <p:cNvPr id="79" name="CustomShape 10"/>
              <p:cNvSpPr/>
              <p:nvPr/>
            </p:nvSpPr>
            <p:spPr>
              <a:xfrm>
                <a:off x="-2297520" y="3246840"/>
                <a:ext cx="539640" cy="53964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80" name="CustomShape 11"/>
              <p:cNvSpPr/>
              <p:nvPr/>
            </p:nvSpPr>
            <p:spPr>
              <a:xfrm>
                <a:off x="-2309040" y="3516840"/>
                <a:ext cx="155160" cy="338040"/>
              </a:xfrm>
              <a:custGeom>
                <a:avLst/>
                <a:gdLst/>
                <a:ahLst/>
                <a:cxnLst/>
                <a:rect l="l" t="t"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style>
              <a:lnRef idx="0">
                <a:scrgbClr r="0" g="0" b="0"/>
              </a:lnRef>
              <a:fillRef idx="0">
                <a:scrgbClr r="0" g="0" b="0"/>
              </a:fillRef>
              <a:effectRef idx="0">
                <a:scrgbClr r="0" g="0" b="0"/>
              </a:effectRef>
              <a:fontRef idx="minor"/>
            </p:style>
          </p:sp>
        </p:grpSp>
        <p:grpSp>
          <p:nvGrpSpPr>
            <p:cNvPr id="81" name="Group 12"/>
            <p:cNvGrpSpPr/>
            <p:nvPr/>
          </p:nvGrpSpPr>
          <p:grpSpPr>
            <a:xfrm>
              <a:off x="-2200320" y="3381480"/>
              <a:ext cx="329760" cy="241920"/>
              <a:chOff x="-2200320" y="3381480"/>
              <a:chExt cx="329760" cy="241920"/>
            </a:xfrm>
          </p:grpSpPr>
          <p:sp>
            <p:nvSpPr>
              <p:cNvPr id="82" name="CustomShape 13"/>
              <p:cNvSpPr/>
              <p:nvPr/>
            </p:nvSpPr>
            <p:spPr>
              <a:xfrm>
                <a:off x="-2162880" y="3381480"/>
                <a:ext cx="92160" cy="33120"/>
              </a:xfrm>
              <a:custGeom>
                <a:avLst/>
                <a:gdLst/>
                <a:ahLst/>
                <a:cxnLst/>
                <a:rect l="l" t="t"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83" name="CustomShape 14"/>
              <p:cNvSpPr/>
              <p:nvPr/>
            </p:nvSpPr>
            <p:spPr>
              <a:xfrm>
                <a:off x="-2059920" y="3381480"/>
                <a:ext cx="189360" cy="33120"/>
              </a:xfrm>
              <a:custGeom>
                <a:avLst/>
                <a:gdLst/>
                <a:ahLst/>
                <a:cxnLst/>
                <a:rect l="l" t="t"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84" name="CustomShape 15"/>
              <p:cNvSpPr/>
              <p:nvPr/>
            </p:nvSpPr>
            <p:spPr>
              <a:xfrm>
                <a:off x="-2059920" y="3433680"/>
                <a:ext cx="189360" cy="33840"/>
              </a:xfrm>
              <a:custGeom>
                <a:avLst/>
                <a:gdLst/>
                <a:ahLst/>
                <a:cxnLst/>
                <a:rect l="l" t="t"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85" name="CustomShape 16"/>
              <p:cNvSpPr/>
              <p:nvPr/>
            </p:nvSpPr>
            <p:spPr>
              <a:xfrm>
                <a:off x="-2200320" y="3440880"/>
                <a:ext cx="127800" cy="97200"/>
              </a:xfrm>
              <a:custGeom>
                <a:avLst/>
                <a:gdLst/>
                <a:ahLst/>
                <a:cxnLst/>
                <a:rect l="l" t="t"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86" name="CustomShape 17"/>
              <p:cNvSpPr/>
              <p:nvPr/>
            </p:nvSpPr>
            <p:spPr>
              <a:xfrm>
                <a:off x="-2059920" y="3485880"/>
                <a:ext cx="189360" cy="33840"/>
              </a:xfrm>
              <a:custGeom>
                <a:avLst/>
                <a:gdLst/>
                <a:ahLst/>
                <a:cxnLst/>
                <a:rect l="l" t="t"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87" name="CustomShape 18"/>
              <p:cNvSpPr/>
              <p:nvPr/>
            </p:nvSpPr>
            <p:spPr>
              <a:xfrm>
                <a:off x="-2059920" y="3538440"/>
                <a:ext cx="189360" cy="33120"/>
              </a:xfrm>
              <a:custGeom>
                <a:avLst/>
                <a:gdLst/>
                <a:ahLst/>
                <a:cxnLst/>
                <a:rect l="l" t="t"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p:spPr>
            <p:style>
              <a:lnRef idx="0">
                <a:scrgbClr r="0" g="0" b="0"/>
              </a:lnRef>
              <a:fillRef idx="0">
                <a:scrgbClr r="0" g="0" b="0"/>
              </a:fillRef>
              <a:effectRef idx="0">
                <a:scrgbClr r="0" g="0" b="0"/>
              </a:effectRef>
              <a:fontRef idx="minor"/>
            </p:style>
          </p:sp>
          <p:sp>
            <p:nvSpPr>
              <p:cNvPr id="88" name="CustomShape 19"/>
              <p:cNvSpPr/>
              <p:nvPr/>
            </p:nvSpPr>
            <p:spPr>
              <a:xfrm>
                <a:off x="-2162520" y="3590280"/>
                <a:ext cx="92160" cy="33120"/>
              </a:xfrm>
              <a:custGeom>
                <a:avLst/>
                <a:gdLst/>
                <a:ahLst/>
                <a:cxnLst/>
                <a:rect l="l" t="t"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p:spPr>
            <p:style>
              <a:lnRef idx="0">
                <a:scrgbClr r="0" g="0" b="0"/>
              </a:lnRef>
              <a:fillRef idx="0">
                <a:scrgbClr r="0" g="0" b="0"/>
              </a:fillRef>
              <a:effectRef idx="0">
                <a:scrgbClr r="0" g="0" b="0"/>
              </a:effectRef>
              <a:fontRef idx="minor"/>
            </p:style>
          </p:sp>
          <p:sp>
            <p:nvSpPr>
              <p:cNvPr id="89" name="CustomShape 20"/>
              <p:cNvSpPr/>
              <p:nvPr/>
            </p:nvSpPr>
            <p:spPr>
              <a:xfrm>
                <a:off x="-2059920" y="3590280"/>
                <a:ext cx="189360" cy="33120"/>
              </a:xfrm>
              <a:custGeom>
                <a:avLst/>
                <a:gdLst/>
                <a:ahLst/>
                <a:cxnLst/>
                <a:rect l="l" t="t"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p:spPr>
            <p:style>
              <a:lnRef idx="0">
                <a:scrgbClr r="0" g="0" b="0"/>
              </a:lnRef>
              <a:fillRef idx="0">
                <a:scrgbClr r="0" g="0" b="0"/>
              </a:fillRef>
              <a:effectRef idx="0">
                <a:scrgbClr r="0" g="0" b="0"/>
              </a:effectRef>
              <a:fontRef idx="minor"/>
            </p:style>
          </p:sp>
        </p:grpSp>
      </p:grpSp>
      <p:sp>
        <p:nvSpPr>
          <p:cNvPr id="90" name="CustomShape 21"/>
          <p:cNvSpPr/>
          <p:nvPr/>
        </p:nvSpPr>
        <p:spPr>
          <a:xfrm>
            <a:off x="-7200" y="6102720"/>
            <a:ext cx="12203640" cy="772920"/>
          </a:xfrm>
          <a:custGeom>
            <a:avLst/>
            <a:gdLst/>
            <a:ahLst/>
            <a:cxnLst/>
            <a:rect l="l" t="t" r="r" b="b"/>
            <a:pathLst>
              <a:path w="12192000" h="773262">
                <a:moveTo>
                  <a:pt x="11046550" y="0"/>
                </a:moveTo>
                <a:cubicBezTo>
                  <a:pt x="11307533" y="0"/>
                  <a:pt x="11531456" y="158660"/>
                  <a:pt x="11627106" y="384776"/>
                </a:cubicBezTo>
                <a:lnTo>
                  <a:pt x="11638881" y="422705"/>
                </a:lnTo>
                <a:lnTo>
                  <a:pt x="12192000" y="422705"/>
                </a:lnTo>
                <a:lnTo>
                  <a:pt x="12192000" y="773262"/>
                </a:lnTo>
                <a:lnTo>
                  <a:pt x="0" y="773262"/>
                </a:lnTo>
                <a:lnTo>
                  <a:pt x="0" y="422705"/>
                </a:lnTo>
                <a:lnTo>
                  <a:pt x="10454219" y="422705"/>
                </a:lnTo>
                <a:lnTo>
                  <a:pt x="10465994" y="384776"/>
                </a:lnTo>
                <a:cubicBezTo>
                  <a:pt x="10561644" y="158660"/>
                  <a:pt x="10785567" y="0"/>
                  <a:pt x="11046550" y="0"/>
                </a:cubicBezTo>
                <a:close/>
              </a:path>
            </a:pathLst>
          </a:custGeom>
          <a:solidFill>
            <a:schemeClr val="bg1"/>
          </a:solidFill>
          <a:ln w="1800">
            <a:solidFill>
              <a:schemeClr val="accent2"/>
            </a:solidFill>
          </a:ln>
        </p:spPr>
        <p:style>
          <a:lnRef idx="2">
            <a:schemeClr val="accent1">
              <a:shade val="50000"/>
            </a:schemeClr>
          </a:lnRef>
          <a:fillRef idx="1">
            <a:schemeClr val="accent1"/>
          </a:fillRef>
          <a:effectRef idx="0">
            <a:schemeClr val="accent1"/>
          </a:effectRef>
          <a:fontRef idx="minor"/>
        </p:style>
      </p:sp>
      <p:sp>
        <p:nvSpPr>
          <p:cNvPr id="91" name="PlaceHolder 22"/>
          <p:cNvSpPr>
            <a:spLocks noGrp="1"/>
          </p:cNvSpPr>
          <p:nvPr>
            <p:ph type="body"/>
          </p:nvPr>
        </p:nvSpPr>
        <p:spPr>
          <a:xfrm>
            <a:off x="838080" y="1394640"/>
            <a:ext cx="7778520" cy="727920"/>
          </a:xfrm>
          <a:prstGeom prst="rect">
            <a:avLst/>
          </a:prstGeom>
        </p:spPr>
        <p:txBody>
          <a:bodyPr lIns="0" tIns="0" rIns="0" bIns="0"/>
          <a:lstStyle/>
          <a:p>
            <a:pPr>
              <a:lnSpc>
                <a:spcPct val="90000"/>
              </a:lnSpc>
            </a:pPr>
            <a:r>
              <a:rPr lang="en-US" sz="1800" b="0" strike="noStrike" spc="-1">
                <a:solidFill>
                  <a:srgbClr val="F49600"/>
                </a:solidFill>
                <a:latin typeface="Arial"/>
              </a:rPr>
              <a:t>Click to add subtitle here over 3 lines maximum</a:t>
            </a:r>
            <a:endParaRPr lang="en-US" sz="1800" b="1" strike="noStrike" spc="-1">
              <a:solidFill>
                <a:srgbClr val="1C1C1C"/>
              </a:solidFill>
              <a:latin typeface="Arial"/>
            </a:endParaRPr>
          </a:p>
          <a:p>
            <a:pPr>
              <a:lnSpc>
                <a:spcPct val="100000"/>
              </a:lnSpc>
              <a:spcBef>
                <a:spcPts val="601"/>
              </a:spcBef>
              <a:spcAft>
                <a:spcPts val="601"/>
              </a:spcAft>
            </a:pPr>
            <a:endParaRPr lang="en-US" sz="1800" b="1" strike="noStrike" spc="-1">
              <a:solidFill>
                <a:srgbClr val="1C1C1C"/>
              </a:solidFill>
              <a:latin typeface="Arial"/>
            </a:endParaRPr>
          </a:p>
        </p:txBody>
      </p:sp>
      <p:grpSp>
        <p:nvGrpSpPr>
          <p:cNvPr id="92" name="Group 23"/>
          <p:cNvGrpSpPr/>
          <p:nvPr/>
        </p:nvGrpSpPr>
        <p:grpSpPr>
          <a:xfrm>
            <a:off x="-2309040" y="139320"/>
            <a:ext cx="1521360" cy="2197800"/>
            <a:chOff x="-2309040" y="139320"/>
            <a:chExt cx="1521360" cy="2197800"/>
          </a:xfrm>
        </p:grpSpPr>
        <p:sp>
          <p:nvSpPr>
            <p:cNvPr id="93" name="CustomShape 24"/>
            <p:cNvSpPr/>
            <p:nvPr/>
          </p:nvSpPr>
          <p:spPr>
            <a:xfrm>
              <a:off x="-2309040" y="830160"/>
              <a:ext cx="1521360" cy="15069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00" b="0" strike="noStrike" spc="-1">
                  <a:solidFill>
                    <a:srgbClr val="000000"/>
                  </a:solidFill>
                  <a:latin typeface="Arial"/>
                </a:rPr>
                <a:t>To add or change a photographic image to the background.</a:t>
              </a:r>
              <a:endParaRPr lang="en-GB" sz="1100" b="0" strike="noStrike" spc="-1">
                <a:latin typeface="Arial"/>
              </a:endParaRPr>
            </a:p>
            <a:p>
              <a:pPr>
                <a:lnSpc>
                  <a:spcPct val="100000"/>
                </a:lnSpc>
              </a:pPr>
              <a:r>
                <a:rPr lang="en-GB" sz="1100" b="0" strike="noStrike" spc="-1">
                  <a:solidFill>
                    <a:srgbClr val="000000"/>
                  </a:solidFill>
                  <a:latin typeface="Arial"/>
                </a:rPr>
                <a:t>&gt;Right Click over slide</a:t>
              </a:r>
              <a:endParaRPr lang="en-GB" sz="1100" b="0" strike="noStrike" spc="-1">
                <a:latin typeface="Arial"/>
              </a:endParaRPr>
            </a:p>
            <a:p>
              <a:pPr>
                <a:lnSpc>
                  <a:spcPct val="100000"/>
                </a:lnSpc>
              </a:pPr>
              <a:r>
                <a:rPr lang="en-GB" sz="1100" b="0" strike="noStrike" spc="-1">
                  <a:solidFill>
                    <a:srgbClr val="000000"/>
                  </a:solidFill>
                  <a:latin typeface="Arial"/>
                </a:rPr>
                <a:t>&gt;format background</a:t>
              </a:r>
              <a:endParaRPr lang="en-GB" sz="1100" b="0" strike="noStrike" spc="-1">
                <a:latin typeface="Arial"/>
              </a:endParaRPr>
            </a:p>
            <a:p>
              <a:pPr>
                <a:lnSpc>
                  <a:spcPct val="100000"/>
                </a:lnSpc>
              </a:pPr>
              <a:r>
                <a:rPr lang="en-GB" sz="1100" b="0" strike="noStrike" spc="-1">
                  <a:solidFill>
                    <a:srgbClr val="000000"/>
                  </a:solidFill>
                  <a:latin typeface="Arial"/>
                </a:rPr>
                <a:t>&gt;fill</a:t>
              </a:r>
              <a:endParaRPr lang="en-GB" sz="1100" b="0" strike="noStrike" spc="-1">
                <a:latin typeface="Arial"/>
              </a:endParaRPr>
            </a:p>
            <a:p>
              <a:pPr>
                <a:lnSpc>
                  <a:spcPct val="100000"/>
                </a:lnSpc>
              </a:pPr>
              <a:r>
                <a:rPr lang="en-GB" sz="1100" b="0" strike="noStrike" spc="-1">
                  <a:solidFill>
                    <a:srgbClr val="000000"/>
                  </a:solidFill>
                  <a:latin typeface="Arial"/>
                </a:rPr>
                <a:t>&gt;picture or texture fill</a:t>
              </a:r>
              <a:endParaRPr lang="en-GB" sz="1100" b="0" strike="noStrike" spc="-1">
                <a:latin typeface="Arial"/>
              </a:endParaRPr>
            </a:p>
            <a:p>
              <a:pPr>
                <a:lnSpc>
                  <a:spcPct val="100000"/>
                </a:lnSpc>
              </a:pPr>
              <a:r>
                <a:rPr lang="en-GB" sz="1100" b="0" strike="noStrike" spc="-1">
                  <a:solidFill>
                    <a:srgbClr val="000000"/>
                  </a:solidFill>
                  <a:latin typeface="Arial"/>
                </a:rPr>
                <a:t>&gt;select image from  </a:t>
              </a:r>
              <a:br/>
              <a:r>
                <a:rPr lang="en-GB" sz="1100" b="0" strike="noStrike" spc="-1">
                  <a:solidFill>
                    <a:srgbClr val="000000"/>
                  </a:solidFill>
                  <a:latin typeface="Arial"/>
                </a:rPr>
                <a:t>  your file</a:t>
              </a:r>
              <a:endParaRPr lang="en-GB" sz="1100" b="0" strike="noStrike" spc="-1">
                <a:latin typeface="Arial"/>
              </a:endParaRPr>
            </a:p>
          </p:txBody>
        </p:sp>
        <p:grpSp>
          <p:nvGrpSpPr>
            <p:cNvPr id="94" name="Group 25"/>
            <p:cNvGrpSpPr/>
            <p:nvPr/>
          </p:nvGrpSpPr>
          <p:grpSpPr>
            <a:xfrm>
              <a:off x="-2189520" y="267480"/>
              <a:ext cx="335520" cy="273960"/>
              <a:chOff x="-2189520" y="267480"/>
              <a:chExt cx="335520" cy="273960"/>
            </a:xfrm>
          </p:grpSpPr>
          <p:sp>
            <p:nvSpPr>
              <p:cNvPr id="95" name="CustomShape 26"/>
              <p:cNvSpPr/>
              <p:nvPr/>
            </p:nvSpPr>
            <p:spPr>
              <a:xfrm>
                <a:off x="-2088720" y="351360"/>
                <a:ext cx="133920" cy="133920"/>
              </a:xfrm>
              <a:prstGeom prst="ellipse">
                <a:avLst/>
              </a:prstGeom>
              <a:solidFill>
                <a:srgbClr val="000000"/>
              </a:solidFill>
              <a:ln>
                <a:noFill/>
              </a:ln>
            </p:spPr>
            <p:style>
              <a:lnRef idx="0">
                <a:scrgbClr r="0" g="0" b="0"/>
              </a:lnRef>
              <a:fillRef idx="0">
                <a:scrgbClr r="0" g="0" b="0"/>
              </a:fillRef>
              <a:effectRef idx="0">
                <a:scrgbClr r="0" g="0" b="0"/>
              </a:effectRef>
              <a:fontRef idx="minor"/>
            </p:style>
          </p:sp>
          <p:sp>
            <p:nvSpPr>
              <p:cNvPr id="96" name="CustomShape 27"/>
              <p:cNvSpPr/>
              <p:nvPr/>
            </p:nvSpPr>
            <p:spPr>
              <a:xfrm>
                <a:off x="-2189520" y="267480"/>
                <a:ext cx="335520" cy="273960"/>
              </a:xfrm>
              <a:custGeom>
                <a:avLst/>
                <a:gdLst/>
                <a:ahLst/>
                <a:cxnLst/>
                <a:rect l="l" t="t"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p:spPr>
            <p:style>
              <a:lnRef idx="0">
                <a:scrgbClr r="0" g="0" b="0"/>
              </a:lnRef>
              <a:fillRef idx="0">
                <a:scrgbClr r="0" g="0" b="0"/>
              </a:fillRef>
              <a:effectRef idx="0">
                <a:scrgbClr r="0" g="0" b="0"/>
              </a:effectRef>
              <a:fontRef idx="minor"/>
            </p:style>
          </p:sp>
        </p:grpSp>
        <p:sp>
          <p:nvSpPr>
            <p:cNvPr id="97" name="CustomShape 28"/>
            <p:cNvSpPr/>
            <p:nvPr/>
          </p:nvSpPr>
          <p:spPr>
            <a:xfrm>
              <a:off x="-2297520" y="139320"/>
              <a:ext cx="539640" cy="539640"/>
            </a:xfrm>
            <a:prstGeom prst="donut">
              <a:avLst>
                <a:gd name="adj" fmla="val 7083"/>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98" name="CustomShape 29"/>
            <p:cNvSpPr/>
            <p:nvPr/>
          </p:nvSpPr>
          <p:spPr>
            <a:xfrm>
              <a:off x="-2309040" y="409320"/>
              <a:ext cx="155160" cy="338040"/>
            </a:xfrm>
            <a:custGeom>
              <a:avLst/>
              <a:gdLst/>
              <a:ahLst/>
              <a:cxnLst/>
              <a:rect l="l" t="t"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bg2"/>
            </a:solidFill>
            <a:ln>
              <a:noFill/>
            </a:ln>
          </p:spPr>
          <p:style>
            <a:lnRef idx="0">
              <a:scrgbClr r="0" g="0" b="0"/>
            </a:lnRef>
            <a:fillRef idx="0">
              <a:scrgbClr r="0" g="0" b="0"/>
            </a:fillRef>
            <a:effectRef idx="0">
              <a:scrgbClr r="0" g="0" b="0"/>
            </a:effectRef>
            <a:fontRef idx="minor"/>
          </p:style>
        </p:sp>
      </p:grpSp>
      <p:grpSp>
        <p:nvGrpSpPr>
          <p:cNvPr id="99" name="Group 30"/>
          <p:cNvGrpSpPr/>
          <p:nvPr/>
        </p:nvGrpSpPr>
        <p:grpSpPr>
          <a:xfrm>
            <a:off x="10702800" y="6278400"/>
            <a:ext cx="694440" cy="394560"/>
            <a:chOff x="10702800" y="6278400"/>
            <a:chExt cx="694440" cy="394560"/>
          </a:xfrm>
        </p:grpSpPr>
        <p:sp>
          <p:nvSpPr>
            <p:cNvPr id="100" name="CustomShape 31"/>
            <p:cNvSpPr/>
            <p:nvPr/>
          </p:nvSpPr>
          <p:spPr>
            <a:xfrm>
              <a:off x="10704240" y="6353280"/>
              <a:ext cx="360" cy="360"/>
            </a:xfrm>
            <a:custGeom>
              <a:avLst/>
              <a:gdLst/>
              <a:ahLst/>
              <a:cxnLst/>
              <a:rect l="l" t="t" r="r" b="b"/>
              <a:pathLst>
                <a:path>
                  <a:moveTo>
                    <a:pt x="0" y="0"/>
                  </a:moveTo>
                  <a:lnTo>
                    <a:pt x="0" y="0"/>
                  </a:lnTo>
                  <a:cubicBezTo>
                    <a:pt x="0" y="0"/>
                    <a:pt x="0" y="0"/>
                    <a:pt x="0" y="0"/>
                  </a:cubicBez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01" name="CustomShape 32"/>
            <p:cNvSpPr/>
            <p:nvPr/>
          </p:nvSpPr>
          <p:spPr>
            <a:xfrm>
              <a:off x="10778760" y="6278400"/>
              <a:ext cx="360" cy="360"/>
            </a:xfrm>
            <a:custGeom>
              <a:avLst/>
              <a:gdLst/>
              <a:ahLst/>
              <a:cxnLst/>
              <a:rect l="l" t="t" r="r" b="b"/>
              <a:pathLst>
                <a:path>
                  <a:moveTo>
                    <a:pt x="0" y="0"/>
                  </a:moveTo>
                  <a:lnTo>
                    <a:pt x="0" y="0"/>
                  </a:lnTo>
                  <a:cubicBezTo>
                    <a:pt x="0" y="0"/>
                    <a:pt x="0" y="0"/>
                    <a:pt x="0" y="0"/>
                  </a:cubicBez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02" name="CustomShape 33"/>
            <p:cNvSpPr/>
            <p:nvPr/>
          </p:nvSpPr>
          <p:spPr>
            <a:xfrm>
              <a:off x="10704240" y="6278400"/>
              <a:ext cx="73800" cy="74520"/>
            </a:xfrm>
            <a:custGeom>
              <a:avLst/>
              <a:gdLst/>
              <a:ahLst/>
              <a:cxnLst/>
              <a:rect l="l" t="t" r="r" b="b"/>
              <a:pathLst>
                <a:path w="225" h="226">
                  <a:moveTo>
                    <a:pt x="225" y="0"/>
                  </a:moveTo>
                  <a:cubicBezTo>
                    <a:pt x="225" y="0"/>
                    <a:pt x="225" y="0"/>
                    <a:pt x="225" y="0"/>
                  </a:cubicBezTo>
                  <a:cubicBezTo>
                    <a:pt x="101" y="0"/>
                    <a:pt x="0" y="101"/>
                    <a:pt x="0" y="226"/>
                  </a:cubicBezTo>
                  <a:cubicBezTo>
                    <a:pt x="0" y="226"/>
                    <a:pt x="0" y="226"/>
                    <a:pt x="0" y="226"/>
                  </a:cubicBezTo>
                  <a:lnTo>
                    <a:pt x="225" y="226"/>
                  </a:lnTo>
                  <a:lnTo>
                    <a:pt x="225" y="0"/>
                  </a:lnTo>
                </a:path>
              </a:pathLst>
            </a:custGeom>
            <a:solidFill>
              <a:schemeClr val="bg2"/>
            </a:solidFill>
            <a:ln>
              <a:noFill/>
            </a:ln>
          </p:spPr>
          <p:style>
            <a:lnRef idx="0">
              <a:scrgbClr r="0" g="0" b="0"/>
            </a:lnRef>
            <a:fillRef idx="0">
              <a:scrgbClr r="0" g="0" b="0"/>
            </a:fillRef>
            <a:effectRef idx="0">
              <a:scrgbClr r="0" g="0" b="0"/>
            </a:effectRef>
            <a:fontRef idx="minor"/>
          </p:style>
        </p:sp>
        <p:sp>
          <p:nvSpPr>
            <p:cNvPr id="103" name="CustomShape 34"/>
            <p:cNvSpPr/>
            <p:nvPr/>
          </p:nvSpPr>
          <p:spPr>
            <a:xfrm>
              <a:off x="10703880" y="6364440"/>
              <a:ext cx="74520" cy="165600"/>
            </a:xfrm>
            <a:prstGeom prst="rect">
              <a:avLst/>
            </a:prstGeom>
            <a:solidFill>
              <a:schemeClr val="accent1"/>
            </a:solidFill>
            <a:ln>
              <a:noFill/>
            </a:ln>
          </p:spPr>
          <p:style>
            <a:lnRef idx="0">
              <a:scrgbClr r="0" g="0" b="0"/>
            </a:lnRef>
            <a:fillRef idx="0">
              <a:scrgbClr r="0" g="0" b="0"/>
            </a:fillRef>
            <a:effectRef idx="0">
              <a:scrgbClr r="0" g="0" b="0"/>
            </a:effectRef>
            <a:fontRef idx="minor"/>
          </p:style>
        </p:sp>
        <p:sp>
          <p:nvSpPr>
            <p:cNvPr id="104" name="CustomShape 35"/>
            <p:cNvSpPr/>
            <p:nvPr/>
          </p:nvSpPr>
          <p:spPr>
            <a:xfrm>
              <a:off x="10967040" y="6278760"/>
              <a:ext cx="250920" cy="251280"/>
            </a:xfrm>
            <a:custGeom>
              <a:avLst/>
              <a:gdLst/>
              <a:ahLst/>
              <a:cxnLst/>
              <a:rect l="l" t="t" r="r" b="b"/>
              <a:pathLst>
                <a:path w="759" h="760">
                  <a:moveTo>
                    <a:pt x="380" y="760"/>
                  </a:moveTo>
                  <a:cubicBezTo>
                    <a:pt x="171" y="760"/>
                    <a:pt x="0" y="589"/>
                    <a:pt x="0" y="380"/>
                  </a:cubicBezTo>
                  <a:cubicBezTo>
                    <a:pt x="0" y="171"/>
                    <a:pt x="171" y="0"/>
                    <a:pt x="380" y="0"/>
                  </a:cubicBezTo>
                  <a:cubicBezTo>
                    <a:pt x="589" y="0"/>
                    <a:pt x="759" y="171"/>
                    <a:pt x="759" y="380"/>
                  </a:cubicBezTo>
                  <a:cubicBezTo>
                    <a:pt x="759" y="589"/>
                    <a:pt x="589" y="760"/>
                    <a:pt x="380" y="760"/>
                  </a:cubicBezTo>
                  <a:close/>
                  <a:moveTo>
                    <a:pt x="380" y="226"/>
                  </a:moveTo>
                  <a:cubicBezTo>
                    <a:pt x="295" y="226"/>
                    <a:pt x="226" y="295"/>
                    <a:pt x="226" y="380"/>
                  </a:cubicBezTo>
                  <a:cubicBezTo>
                    <a:pt x="226" y="465"/>
                    <a:pt x="295" y="534"/>
                    <a:pt x="380" y="534"/>
                  </a:cubicBezTo>
                  <a:cubicBezTo>
                    <a:pt x="465" y="534"/>
                    <a:pt x="533" y="465"/>
                    <a:pt x="533" y="380"/>
                  </a:cubicBezTo>
                  <a:cubicBezTo>
                    <a:pt x="533" y="295"/>
                    <a:pt x="465" y="226"/>
                    <a:pt x="380" y="226"/>
                  </a:cubicBez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05" name="CustomShape 36"/>
            <p:cNvSpPr/>
            <p:nvPr/>
          </p:nvSpPr>
          <p:spPr>
            <a:xfrm>
              <a:off x="10789920" y="6278760"/>
              <a:ext cx="205920" cy="251280"/>
            </a:xfrm>
            <a:custGeom>
              <a:avLst/>
              <a:gdLst/>
              <a:ahLst/>
              <a:cxnLst/>
              <a:rect l="l" t="t" r="r" b="b"/>
              <a:pathLst>
                <a:path w="623" h="760">
                  <a:moveTo>
                    <a:pt x="380" y="534"/>
                  </a:moveTo>
                  <a:cubicBezTo>
                    <a:pt x="295" y="534"/>
                    <a:pt x="226" y="465"/>
                    <a:pt x="226" y="380"/>
                  </a:cubicBezTo>
                  <a:cubicBezTo>
                    <a:pt x="226" y="295"/>
                    <a:pt x="295" y="226"/>
                    <a:pt x="380" y="226"/>
                  </a:cubicBezTo>
                  <a:cubicBezTo>
                    <a:pt x="409" y="226"/>
                    <a:pt x="436" y="234"/>
                    <a:pt x="459" y="248"/>
                  </a:cubicBezTo>
                  <a:lnTo>
                    <a:pt x="568" y="50"/>
                  </a:lnTo>
                  <a:cubicBezTo>
                    <a:pt x="512" y="19"/>
                    <a:pt x="448" y="0"/>
                    <a:pt x="380" y="0"/>
                  </a:cubicBezTo>
                  <a:cubicBezTo>
                    <a:pt x="170" y="0"/>
                    <a:pt x="0" y="171"/>
                    <a:pt x="0" y="380"/>
                  </a:cubicBezTo>
                  <a:cubicBezTo>
                    <a:pt x="0" y="589"/>
                    <a:pt x="170" y="760"/>
                    <a:pt x="380" y="760"/>
                  </a:cubicBezTo>
                  <a:cubicBezTo>
                    <a:pt x="472" y="760"/>
                    <a:pt x="557" y="726"/>
                    <a:pt x="623" y="671"/>
                  </a:cubicBezTo>
                  <a:cubicBezTo>
                    <a:pt x="567" y="614"/>
                    <a:pt x="527" y="541"/>
                    <a:pt x="511" y="460"/>
                  </a:cubicBezTo>
                  <a:cubicBezTo>
                    <a:pt x="484" y="504"/>
                    <a:pt x="435" y="534"/>
                    <a:pt x="380" y="534"/>
                  </a:cubicBezTo>
                </a:path>
              </a:pathLst>
            </a:custGeom>
            <a:solidFill>
              <a:schemeClr val="accent1"/>
            </a:solidFill>
            <a:ln>
              <a:noFill/>
            </a:ln>
          </p:spPr>
          <p:style>
            <a:lnRef idx="0">
              <a:scrgbClr r="0" g="0" b="0"/>
            </a:lnRef>
            <a:fillRef idx="0">
              <a:scrgbClr r="0" g="0" b="0"/>
            </a:fillRef>
            <a:effectRef idx="0">
              <a:scrgbClr r="0" g="0" b="0"/>
            </a:effectRef>
            <a:fontRef idx="minor"/>
          </p:style>
        </p:sp>
        <p:sp>
          <p:nvSpPr>
            <p:cNvPr id="106" name="CustomShape 37"/>
            <p:cNvSpPr/>
            <p:nvPr/>
          </p:nvSpPr>
          <p:spPr>
            <a:xfrm>
              <a:off x="11319840" y="6529680"/>
              <a:ext cx="360" cy="360"/>
            </a:xfrm>
            <a:custGeom>
              <a:avLst/>
              <a:gdLst/>
              <a:ahLst/>
              <a:cxnLst/>
              <a:rect l="l" t="t" r="r" b="b"/>
              <a:pathLst>
                <a:path>
                  <a:moveTo>
                    <a:pt x="0" y="0"/>
                  </a:moveTo>
                  <a:lnTo>
                    <a:pt x="0" y="0"/>
                  </a:ln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07" name="CustomShape 38"/>
            <p:cNvSpPr/>
            <p:nvPr/>
          </p:nvSpPr>
          <p:spPr>
            <a:xfrm>
              <a:off x="11189880" y="6278760"/>
              <a:ext cx="206640" cy="165240"/>
            </a:xfrm>
            <a:custGeom>
              <a:avLst/>
              <a:gdLst/>
              <a:ahLst/>
              <a:cxnLst/>
              <a:rect l="l" t="t" r="r" b="b"/>
              <a:pathLst>
                <a:path w="625" h="500">
                  <a:moveTo>
                    <a:pt x="625" y="362"/>
                  </a:moveTo>
                  <a:lnTo>
                    <a:pt x="622" y="330"/>
                  </a:lnTo>
                  <a:cubicBezTo>
                    <a:pt x="597" y="144"/>
                    <a:pt x="438" y="0"/>
                    <a:pt x="246" y="0"/>
                  </a:cubicBezTo>
                  <a:cubicBezTo>
                    <a:pt x="152" y="0"/>
                    <a:pt x="66" y="35"/>
                    <a:pt x="0" y="91"/>
                  </a:cubicBezTo>
                  <a:cubicBezTo>
                    <a:pt x="57" y="149"/>
                    <a:pt x="96" y="223"/>
                    <a:pt x="112" y="305"/>
                  </a:cubicBezTo>
                  <a:cubicBezTo>
                    <a:pt x="138" y="258"/>
                    <a:pt x="188" y="226"/>
                    <a:pt x="246" y="226"/>
                  </a:cubicBezTo>
                  <a:cubicBezTo>
                    <a:pt x="326" y="226"/>
                    <a:pt x="392" y="288"/>
                    <a:pt x="399" y="366"/>
                  </a:cubicBezTo>
                  <a:lnTo>
                    <a:pt x="399" y="366"/>
                  </a:lnTo>
                  <a:lnTo>
                    <a:pt x="399" y="500"/>
                  </a:lnTo>
                  <a:lnTo>
                    <a:pt x="625" y="500"/>
                  </a:lnTo>
                  <a:lnTo>
                    <a:pt x="625" y="364"/>
                  </a:lnTo>
                  <a:lnTo>
                    <a:pt x="625" y="364"/>
                  </a:lnTo>
                  <a:cubicBezTo>
                    <a:pt x="625" y="363"/>
                    <a:pt x="625" y="363"/>
                    <a:pt x="625" y="362"/>
                  </a:cubicBezTo>
                </a:path>
              </a:pathLst>
            </a:custGeom>
            <a:solidFill>
              <a:schemeClr val="accent1"/>
            </a:solidFill>
            <a:ln>
              <a:noFill/>
            </a:ln>
          </p:spPr>
          <p:style>
            <a:lnRef idx="0">
              <a:scrgbClr r="0" g="0" b="0"/>
            </a:lnRef>
            <a:fillRef idx="0">
              <a:scrgbClr r="0" g="0" b="0"/>
            </a:fillRef>
            <a:effectRef idx="0">
              <a:scrgbClr r="0" g="0" b="0"/>
            </a:effectRef>
            <a:fontRef idx="minor"/>
          </p:style>
        </p:sp>
        <p:sp>
          <p:nvSpPr>
            <p:cNvPr id="108" name="CustomShape 39"/>
            <p:cNvSpPr/>
            <p:nvPr/>
          </p:nvSpPr>
          <p:spPr>
            <a:xfrm>
              <a:off x="10702800" y="6591960"/>
              <a:ext cx="67320" cy="80640"/>
            </a:xfrm>
            <a:custGeom>
              <a:avLst/>
              <a:gdLst/>
              <a:ahLst/>
              <a:cxnLst/>
              <a:rect l="l" t="t" r="r" b="b"/>
              <a:pathLst>
                <a:path w="204" h="245">
                  <a:moveTo>
                    <a:pt x="177" y="47"/>
                  </a:moveTo>
                  <a:cubicBezTo>
                    <a:pt x="153" y="26"/>
                    <a:pt x="129" y="22"/>
                    <a:pt x="103" y="22"/>
                  </a:cubicBezTo>
                  <a:cubicBezTo>
                    <a:pt x="66" y="22"/>
                    <a:pt x="30" y="36"/>
                    <a:pt x="31" y="66"/>
                  </a:cubicBezTo>
                  <a:cubicBezTo>
                    <a:pt x="32" y="98"/>
                    <a:pt x="74" y="104"/>
                    <a:pt x="103" y="109"/>
                  </a:cubicBezTo>
                  <a:cubicBezTo>
                    <a:pt x="146" y="117"/>
                    <a:pt x="204" y="124"/>
                    <a:pt x="202" y="179"/>
                  </a:cubicBezTo>
                  <a:cubicBezTo>
                    <a:pt x="200" y="232"/>
                    <a:pt x="146" y="245"/>
                    <a:pt x="104" y="245"/>
                  </a:cubicBezTo>
                  <a:cubicBezTo>
                    <a:pt x="62" y="245"/>
                    <a:pt x="21" y="230"/>
                    <a:pt x="0" y="198"/>
                  </a:cubicBezTo>
                  <a:lnTo>
                    <a:pt x="17" y="182"/>
                  </a:lnTo>
                  <a:cubicBezTo>
                    <a:pt x="37" y="211"/>
                    <a:pt x="73" y="223"/>
                    <a:pt x="104" y="223"/>
                  </a:cubicBezTo>
                  <a:cubicBezTo>
                    <a:pt x="133" y="223"/>
                    <a:pt x="177" y="215"/>
                    <a:pt x="179" y="178"/>
                  </a:cubicBezTo>
                  <a:cubicBezTo>
                    <a:pt x="179" y="143"/>
                    <a:pt x="140" y="137"/>
                    <a:pt x="101" y="131"/>
                  </a:cubicBezTo>
                  <a:cubicBezTo>
                    <a:pt x="55" y="123"/>
                    <a:pt x="9" y="114"/>
                    <a:pt x="9" y="67"/>
                  </a:cubicBezTo>
                  <a:cubicBezTo>
                    <a:pt x="8" y="20"/>
                    <a:pt x="55" y="0"/>
                    <a:pt x="103" y="0"/>
                  </a:cubicBezTo>
                  <a:cubicBezTo>
                    <a:pt x="138" y="0"/>
                    <a:pt x="168" y="10"/>
                    <a:pt x="191" y="32"/>
                  </a:cubicBezTo>
                  <a:lnTo>
                    <a:pt x="177" y="47"/>
                  </a:lnTo>
                </a:path>
              </a:pathLst>
            </a:custGeom>
            <a:solidFill>
              <a:schemeClr val="accent1"/>
            </a:solidFill>
            <a:ln>
              <a:noFill/>
            </a:ln>
          </p:spPr>
          <p:style>
            <a:lnRef idx="0">
              <a:scrgbClr r="0" g="0" b="0"/>
            </a:lnRef>
            <a:fillRef idx="0">
              <a:scrgbClr r="0" g="0" b="0"/>
            </a:fillRef>
            <a:effectRef idx="0">
              <a:scrgbClr r="0" g="0" b="0"/>
            </a:effectRef>
            <a:fontRef idx="minor"/>
          </p:style>
        </p:sp>
        <p:sp>
          <p:nvSpPr>
            <p:cNvPr id="109" name="CustomShape 40"/>
            <p:cNvSpPr/>
            <p:nvPr/>
          </p:nvSpPr>
          <p:spPr>
            <a:xfrm>
              <a:off x="10789560" y="6591960"/>
              <a:ext cx="79560" cy="80640"/>
            </a:xfrm>
            <a:custGeom>
              <a:avLst/>
              <a:gdLst/>
              <a:ahLst/>
              <a:cxnLst/>
              <a:rect l="l" t="t" r="r" b="b"/>
              <a:pathLst>
                <a:path w="241" h="245">
                  <a:moveTo>
                    <a:pt x="0" y="123"/>
                  </a:moveTo>
                  <a:cubicBezTo>
                    <a:pt x="0" y="48"/>
                    <a:pt x="54" y="0"/>
                    <a:pt x="121" y="0"/>
                  </a:cubicBezTo>
                  <a:cubicBezTo>
                    <a:pt x="187" y="0"/>
                    <a:pt x="241" y="48"/>
                    <a:pt x="241" y="123"/>
                  </a:cubicBezTo>
                  <a:cubicBezTo>
                    <a:pt x="241" y="199"/>
                    <a:pt x="187" y="245"/>
                    <a:pt x="121" y="245"/>
                  </a:cubicBezTo>
                  <a:cubicBezTo>
                    <a:pt x="54" y="245"/>
                    <a:pt x="0" y="199"/>
                    <a:pt x="0" y="123"/>
                  </a:cubicBezTo>
                  <a:moveTo>
                    <a:pt x="218" y="123"/>
                  </a:moveTo>
                  <a:cubicBezTo>
                    <a:pt x="218" y="62"/>
                    <a:pt x="174" y="22"/>
                    <a:pt x="121" y="22"/>
                  </a:cubicBezTo>
                  <a:cubicBezTo>
                    <a:pt x="67" y="22"/>
                    <a:pt x="23" y="62"/>
                    <a:pt x="23" y="123"/>
                  </a:cubicBezTo>
                  <a:cubicBezTo>
                    <a:pt x="23" y="185"/>
                    <a:pt x="67" y="222"/>
                    <a:pt x="121" y="222"/>
                  </a:cubicBezTo>
                  <a:cubicBezTo>
                    <a:pt x="174" y="222"/>
                    <a:pt x="218" y="185"/>
                    <a:pt x="218" y="123"/>
                  </a:cubicBez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10" name="CustomShape 41"/>
            <p:cNvSpPr/>
            <p:nvPr/>
          </p:nvSpPr>
          <p:spPr>
            <a:xfrm>
              <a:off x="10893240" y="6570720"/>
              <a:ext cx="7200" cy="101520"/>
            </a:xfrm>
            <a:prstGeom prst="rect">
              <a:avLst/>
            </a:prstGeom>
            <a:solidFill>
              <a:schemeClr val="accent1"/>
            </a:solidFill>
            <a:ln>
              <a:noFill/>
            </a:ln>
          </p:spPr>
          <p:style>
            <a:lnRef idx="0">
              <a:scrgbClr r="0" g="0" b="0"/>
            </a:lnRef>
            <a:fillRef idx="0">
              <a:scrgbClr r="0" g="0" b="0"/>
            </a:fillRef>
            <a:effectRef idx="0">
              <a:scrgbClr r="0" g="0" b="0"/>
            </a:effectRef>
            <a:fontRef idx="minor"/>
          </p:style>
        </p:sp>
        <p:sp>
          <p:nvSpPr>
            <p:cNvPr id="111" name="CustomShape 42"/>
            <p:cNvSpPr/>
            <p:nvPr/>
          </p:nvSpPr>
          <p:spPr>
            <a:xfrm>
              <a:off x="10928880" y="6592680"/>
              <a:ext cx="71640" cy="80280"/>
            </a:xfrm>
            <a:custGeom>
              <a:avLst/>
              <a:gdLst/>
              <a:ahLst/>
              <a:cxnLst/>
              <a:rect l="l" t="t" r="r" b="b"/>
              <a:pathLst>
                <a:path w="217" h="244">
                  <a:moveTo>
                    <a:pt x="193" y="240"/>
                  </a:moveTo>
                  <a:lnTo>
                    <a:pt x="193" y="196"/>
                  </a:lnTo>
                  <a:cubicBezTo>
                    <a:pt x="175" y="229"/>
                    <a:pt x="141" y="243"/>
                    <a:pt x="108" y="244"/>
                  </a:cubicBezTo>
                  <a:cubicBezTo>
                    <a:pt x="44" y="244"/>
                    <a:pt x="0" y="204"/>
                    <a:pt x="0" y="138"/>
                  </a:cubicBezTo>
                  <a:lnTo>
                    <a:pt x="0" y="0"/>
                  </a:lnTo>
                  <a:lnTo>
                    <a:pt x="24" y="0"/>
                  </a:lnTo>
                  <a:lnTo>
                    <a:pt x="24" y="137"/>
                  </a:lnTo>
                  <a:cubicBezTo>
                    <a:pt x="24" y="192"/>
                    <a:pt x="57" y="221"/>
                    <a:pt x="109" y="220"/>
                  </a:cubicBezTo>
                  <a:cubicBezTo>
                    <a:pt x="158" y="220"/>
                    <a:pt x="193" y="182"/>
                    <a:pt x="193" y="133"/>
                  </a:cubicBezTo>
                  <a:lnTo>
                    <a:pt x="193" y="0"/>
                  </a:lnTo>
                  <a:lnTo>
                    <a:pt x="217" y="0"/>
                  </a:lnTo>
                  <a:lnTo>
                    <a:pt x="217" y="240"/>
                  </a:lnTo>
                  <a:lnTo>
                    <a:pt x="193" y="24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12" name="CustomShape 43"/>
            <p:cNvSpPr/>
            <p:nvPr/>
          </p:nvSpPr>
          <p:spPr>
            <a:xfrm>
              <a:off x="11020680" y="6568920"/>
              <a:ext cx="53640" cy="103680"/>
            </a:xfrm>
            <a:custGeom>
              <a:avLst/>
              <a:gdLst/>
              <a:ahLst/>
              <a:cxnLst/>
              <a:rect l="l" t="t" r="r" b="b"/>
              <a:pathLst>
                <a:path w="163" h="315">
                  <a:moveTo>
                    <a:pt x="74" y="0"/>
                  </a:moveTo>
                  <a:lnTo>
                    <a:pt x="74" y="72"/>
                  </a:lnTo>
                  <a:lnTo>
                    <a:pt x="156" y="72"/>
                  </a:lnTo>
                  <a:lnTo>
                    <a:pt x="156" y="92"/>
                  </a:lnTo>
                  <a:lnTo>
                    <a:pt x="74" y="92"/>
                  </a:lnTo>
                  <a:lnTo>
                    <a:pt x="74" y="238"/>
                  </a:lnTo>
                  <a:cubicBezTo>
                    <a:pt x="74" y="270"/>
                    <a:pt x="81" y="293"/>
                    <a:pt x="118" y="293"/>
                  </a:cubicBezTo>
                  <a:cubicBezTo>
                    <a:pt x="130" y="293"/>
                    <a:pt x="143" y="289"/>
                    <a:pt x="155" y="284"/>
                  </a:cubicBezTo>
                  <a:lnTo>
                    <a:pt x="163" y="303"/>
                  </a:lnTo>
                  <a:cubicBezTo>
                    <a:pt x="148" y="310"/>
                    <a:pt x="133" y="315"/>
                    <a:pt x="118" y="315"/>
                  </a:cubicBezTo>
                  <a:cubicBezTo>
                    <a:pt x="68" y="315"/>
                    <a:pt x="51" y="285"/>
                    <a:pt x="51" y="238"/>
                  </a:cubicBezTo>
                  <a:lnTo>
                    <a:pt x="51" y="92"/>
                  </a:lnTo>
                  <a:lnTo>
                    <a:pt x="0" y="92"/>
                  </a:lnTo>
                  <a:lnTo>
                    <a:pt x="0" y="72"/>
                  </a:lnTo>
                  <a:lnTo>
                    <a:pt x="51" y="72"/>
                  </a:lnTo>
                  <a:lnTo>
                    <a:pt x="51" y="2"/>
                  </a:lnTo>
                  <a:lnTo>
                    <a:pt x="74"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13" name="CustomShape 44"/>
            <p:cNvSpPr/>
            <p:nvPr/>
          </p:nvSpPr>
          <p:spPr>
            <a:xfrm>
              <a:off x="11094120" y="6564600"/>
              <a:ext cx="12240" cy="107280"/>
            </a:xfrm>
            <a:custGeom>
              <a:avLst/>
              <a:gdLst/>
              <a:ahLst/>
              <a:cxnLst/>
              <a:rect l="l" t="t" r="r" b="b"/>
              <a:pathLst>
                <a:path w="38" h="325">
                  <a:moveTo>
                    <a:pt x="38" y="25"/>
                  </a:moveTo>
                  <a:cubicBezTo>
                    <a:pt x="38" y="50"/>
                    <a:pt x="0" y="50"/>
                    <a:pt x="0" y="25"/>
                  </a:cubicBezTo>
                  <a:cubicBezTo>
                    <a:pt x="0" y="0"/>
                    <a:pt x="38" y="0"/>
                    <a:pt x="38" y="25"/>
                  </a:cubicBezTo>
                  <a:close/>
                  <a:moveTo>
                    <a:pt x="7" y="325"/>
                  </a:moveTo>
                  <a:lnTo>
                    <a:pt x="31" y="325"/>
                  </a:lnTo>
                  <a:lnTo>
                    <a:pt x="31" y="84"/>
                  </a:lnTo>
                  <a:lnTo>
                    <a:pt x="7" y="84"/>
                  </a:lnTo>
                  <a:lnTo>
                    <a:pt x="7" y="325"/>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14" name="CustomShape 45"/>
            <p:cNvSpPr/>
            <p:nvPr/>
          </p:nvSpPr>
          <p:spPr>
            <a:xfrm>
              <a:off x="11130840" y="6591600"/>
              <a:ext cx="80280" cy="81360"/>
            </a:xfrm>
            <a:custGeom>
              <a:avLst/>
              <a:gdLst/>
              <a:ahLst/>
              <a:cxnLst/>
              <a:rect l="l" t="t" r="r" b="b"/>
              <a:pathLst>
                <a:path w="243" h="247">
                  <a:moveTo>
                    <a:pt x="0" y="124"/>
                  </a:moveTo>
                  <a:cubicBezTo>
                    <a:pt x="0" y="48"/>
                    <a:pt x="54" y="0"/>
                    <a:pt x="122" y="0"/>
                  </a:cubicBezTo>
                  <a:cubicBezTo>
                    <a:pt x="189" y="0"/>
                    <a:pt x="243" y="48"/>
                    <a:pt x="243" y="124"/>
                  </a:cubicBezTo>
                  <a:cubicBezTo>
                    <a:pt x="243" y="200"/>
                    <a:pt x="189" y="247"/>
                    <a:pt x="122" y="247"/>
                  </a:cubicBezTo>
                  <a:cubicBezTo>
                    <a:pt x="54" y="247"/>
                    <a:pt x="0" y="200"/>
                    <a:pt x="0" y="124"/>
                  </a:cubicBezTo>
                  <a:close/>
                  <a:moveTo>
                    <a:pt x="220" y="124"/>
                  </a:moveTo>
                  <a:cubicBezTo>
                    <a:pt x="220" y="62"/>
                    <a:pt x="176" y="22"/>
                    <a:pt x="122" y="22"/>
                  </a:cubicBezTo>
                  <a:cubicBezTo>
                    <a:pt x="68" y="22"/>
                    <a:pt x="23" y="62"/>
                    <a:pt x="23" y="124"/>
                  </a:cubicBezTo>
                  <a:cubicBezTo>
                    <a:pt x="23" y="186"/>
                    <a:pt x="68" y="224"/>
                    <a:pt x="122" y="224"/>
                  </a:cubicBezTo>
                  <a:cubicBezTo>
                    <a:pt x="176" y="224"/>
                    <a:pt x="220" y="186"/>
                    <a:pt x="220" y="124"/>
                  </a:cubicBez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15" name="CustomShape 46"/>
            <p:cNvSpPr/>
            <p:nvPr/>
          </p:nvSpPr>
          <p:spPr>
            <a:xfrm>
              <a:off x="11235960" y="6591600"/>
              <a:ext cx="71280" cy="80280"/>
            </a:xfrm>
            <a:custGeom>
              <a:avLst/>
              <a:gdLst/>
              <a:ahLst/>
              <a:cxnLst/>
              <a:rect l="l" t="t" r="r" b="b"/>
              <a:pathLst>
                <a:path w="216" h="244">
                  <a:moveTo>
                    <a:pt x="23" y="4"/>
                  </a:moveTo>
                  <a:lnTo>
                    <a:pt x="23" y="47"/>
                  </a:lnTo>
                  <a:cubicBezTo>
                    <a:pt x="41" y="14"/>
                    <a:pt x="75" y="0"/>
                    <a:pt x="108" y="0"/>
                  </a:cubicBezTo>
                  <a:cubicBezTo>
                    <a:pt x="172" y="0"/>
                    <a:pt x="216" y="39"/>
                    <a:pt x="216" y="105"/>
                  </a:cubicBezTo>
                  <a:lnTo>
                    <a:pt x="216" y="244"/>
                  </a:lnTo>
                  <a:lnTo>
                    <a:pt x="193" y="244"/>
                  </a:lnTo>
                  <a:lnTo>
                    <a:pt x="193" y="106"/>
                  </a:lnTo>
                  <a:cubicBezTo>
                    <a:pt x="193" y="52"/>
                    <a:pt x="159" y="23"/>
                    <a:pt x="107" y="23"/>
                  </a:cubicBezTo>
                  <a:cubicBezTo>
                    <a:pt x="58" y="24"/>
                    <a:pt x="23" y="61"/>
                    <a:pt x="23" y="110"/>
                  </a:cubicBezTo>
                  <a:lnTo>
                    <a:pt x="23" y="244"/>
                  </a:lnTo>
                  <a:lnTo>
                    <a:pt x="0" y="244"/>
                  </a:lnTo>
                  <a:lnTo>
                    <a:pt x="0" y="4"/>
                  </a:lnTo>
                  <a:lnTo>
                    <a:pt x="23" y="4"/>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16" name="CustomShape 47"/>
            <p:cNvSpPr/>
            <p:nvPr/>
          </p:nvSpPr>
          <p:spPr>
            <a:xfrm>
              <a:off x="11329560" y="6591600"/>
              <a:ext cx="67320" cy="81360"/>
            </a:xfrm>
            <a:custGeom>
              <a:avLst/>
              <a:gdLst/>
              <a:ahLst/>
              <a:cxnLst/>
              <a:rect l="l" t="t" r="r" b="b"/>
              <a:pathLst>
                <a:path w="205" h="247">
                  <a:moveTo>
                    <a:pt x="178" y="48"/>
                  </a:moveTo>
                  <a:cubicBezTo>
                    <a:pt x="154" y="26"/>
                    <a:pt x="130" y="23"/>
                    <a:pt x="104" y="23"/>
                  </a:cubicBezTo>
                  <a:cubicBezTo>
                    <a:pt x="66" y="22"/>
                    <a:pt x="30" y="36"/>
                    <a:pt x="31" y="67"/>
                  </a:cubicBezTo>
                  <a:cubicBezTo>
                    <a:pt x="32" y="99"/>
                    <a:pt x="74" y="105"/>
                    <a:pt x="104" y="110"/>
                  </a:cubicBezTo>
                  <a:cubicBezTo>
                    <a:pt x="147" y="118"/>
                    <a:pt x="205" y="125"/>
                    <a:pt x="203" y="181"/>
                  </a:cubicBezTo>
                  <a:cubicBezTo>
                    <a:pt x="201" y="233"/>
                    <a:pt x="147" y="247"/>
                    <a:pt x="105" y="247"/>
                  </a:cubicBezTo>
                  <a:cubicBezTo>
                    <a:pt x="62" y="247"/>
                    <a:pt x="21" y="232"/>
                    <a:pt x="0" y="200"/>
                  </a:cubicBezTo>
                  <a:lnTo>
                    <a:pt x="17" y="184"/>
                  </a:lnTo>
                  <a:cubicBezTo>
                    <a:pt x="37" y="213"/>
                    <a:pt x="73" y="225"/>
                    <a:pt x="105" y="225"/>
                  </a:cubicBezTo>
                  <a:cubicBezTo>
                    <a:pt x="134" y="225"/>
                    <a:pt x="178" y="217"/>
                    <a:pt x="180" y="179"/>
                  </a:cubicBezTo>
                  <a:cubicBezTo>
                    <a:pt x="181" y="145"/>
                    <a:pt x="141" y="138"/>
                    <a:pt x="102" y="132"/>
                  </a:cubicBezTo>
                  <a:cubicBezTo>
                    <a:pt x="55" y="124"/>
                    <a:pt x="9" y="115"/>
                    <a:pt x="9" y="67"/>
                  </a:cubicBezTo>
                  <a:cubicBezTo>
                    <a:pt x="8" y="20"/>
                    <a:pt x="55" y="0"/>
                    <a:pt x="104" y="0"/>
                  </a:cubicBezTo>
                  <a:cubicBezTo>
                    <a:pt x="138" y="0"/>
                    <a:pt x="169" y="10"/>
                    <a:pt x="193" y="32"/>
                  </a:cubicBezTo>
                  <a:lnTo>
                    <a:pt x="178" y="48"/>
                  </a:lnTo>
                </a:path>
              </a:pathLst>
            </a:custGeom>
            <a:solidFill>
              <a:schemeClr val="accent1"/>
            </a:solidFill>
            <a:ln>
              <a:noFill/>
            </a:ln>
          </p:spPr>
          <p:style>
            <a:lnRef idx="0">
              <a:scrgbClr r="0" g="0" b="0"/>
            </a:lnRef>
            <a:fillRef idx="0">
              <a:scrgbClr r="0" g="0" b="0"/>
            </a:fillRef>
            <a:effectRef idx="0">
              <a:scrgbClr r="0" g="0" b="0"/>
            </a:effectRef>
            <a:fontRef idx="minor"/>
          </p:style>
        </p:sp>
        <p:sp>
          <p:nvSpPr>
            <p:cNvPr id="117" name="CustomShape 48"/>
            <p:cNvSpPr/>
            <p:nvPr/>
          </p:nvSpPr>
          <p:spPr>
            <a:xfrm>
              <a:off x="11396880" y="6455520"/>
              <a:ext cx="360" cy="360"/>
            </a:xfrm>
            <a:custGeom>
              <a:avLst/>
              <a:gdLst/>
              <a:ahLst/>
              <a:cxnLst/>
              <a:rect l="l" t="t" r="r" b="b"/>
              <a:pathLst>
                <a:path>
                  <a:moveTo>
                    <a:pt x="0" y="0"/>
                  </a:moveTo>
                  <a:lnTo>
                    <a:pt x="0" y="0"/>
                  </a:lnTo>
                  <a:cubicBezTo>
                    <a:pt x="0" y="0"/>
                    <a:pt x="0" y="0"/>
                    <a:pt x="0" y="0"/>
                  </a:cubicBez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18" name="CustomShape 49"/>
            <p:cNvSpPr/>
            <p:nvPr/>
          </p:nvSpPr>
          <p:spPr>
            <a:xfrm>
              <a:off x="11322000" y="6530040"/>
              <a:ext cx="360" cy="360"/>
            </a:xfrm>
            <a:custGeom>
              <a:avLst/>
              <a:gdLst/>
              <a:ahLst/>
              <a:cxnLst/>
              <a:rect l="l" t="t" r="r" b="b"/>
              <a:pathLst>
                <a:path>
                  <a:moveTo>
                    <a:pt x="0" y="0"/>
                  </a:moveTo>
                  <a:lnTo>
                    <a:pt x="0" y="0"/>
                  </a:lnTo>
                  <a:cubicBezTo>
                    <a:pt x="0" y="0"/>
                    <a:pt x="0" y="0"/>
                    <a:pt x="0" y="0"/>
                  </a:cubicBezTo>
                  <a:lnTo>
                    <a:pt x="0" y="0"/>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19" name="CustomShape 50"/>
            <p:cNvSpPr/>
            <p:nvPr/>
          </p:nvSpPr>
          <p:spPr>
            <a:xfrm>
              <a:off x="11322000" y="6455520"/>
              <a:ext cx="74520" cy="74160"/>
            </a:xfrm>
            <a:custGeom>
              <a:avLst/>
              <a:gdLst/>
              <a:ahLst/>
              <a:cxnLst/>
              <a:rect l="l" t="t" r="r" b="b"/>
              <a:pathLst>
                <a:path w="226" h="225">
                  <a:moveTo>
                    <a:pt x="0" y="225"/>
                  </a:moveTo>
                  <a:cubicBezTo>
                    <a:pt x="0" y="225"/>
                    <a:pt x="0" y="225"/>
                    <a:pt x="0" y="225"/>
                  </a:cubicBezTo>
                  <a:cubicBezTo>
                    <a:pt x="125" y="225"/>
                    <a:pt x="226" y="124"/>
                    <a:pt x="226" y="0"/>
                  </a:cubicBezTo>
                  <a:cubicBezTo>
                    <a:pt x="226" y="0"/>
                    <a:pt x="226" y="0"/>
                    <a:pt x="226" y="0"/>
                  </a:cubicBezTo>
                  <a:lnTo>
                    <a:pt x="0" y="0"/>
                  </a:lnTo>
                  <a:lnTo>
                    <a:pt x="0" y="225"/>
                  </a:lnTo>
                  <a:close/>
                </a:path>
              </a:pathLst>
            </a:custGeom>
            <a:solidFill>
              <a:schemeClr val="bg2"/>
            </a:solidFill>
            <a:ln>
              <a:noFill/>
            </a:ln>
          </p:spPr>
          <p:style>
            <a:lnRef idx="0">
              <a:scrgbClr r="0" g="0" b="0"/>
            </a:lnRef>
            <a:fillRef idx="0">
              <a:scrgbClr r="0" g="0" b="0"/>
            </a:fillRef>
            <a:effectRef idx="0">
              <a:scrgbClr r="0" g="0" b="0"/>
            </a:effectRef>
            <a:fontRef idx="minor"/>
          </p:style>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769"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4EC994-9B73-4556-8738-0F495125A9AD}"/>
              </a:ext>
            </a:extLst>
          </p:cNvPr>
          <p:cNvSpPr>
            <a:spLocks noGrp="1"/>
          </p:cNvSpPr>
          <p:nvPr>
            <p:ph type="title"/>
          </p:nvPr>
        </p:nvSpPr>
        <p:spPr bwMode="gray">
          <a:xfrm>
            <a:off x="838200" y="365125"/>
            <a:ext cx="10515600" cy="1325563"/>
          </a:xfrm>
          <a:prstGeom prst="rect">
            <a:avLst/>
          </a:prstGeom>
        </p:spPr>
        <p:txBody>
          <a:bodyPr vert="horz" lIns="0" tIns="0" rIns="0" bIns="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3B1ABFC-4307-4446-B37B-7A18674F92DD}"/>
              </a:ext>
            </a:extLst>
          </p:cNvPr>
          <p:cNvSpPr>
            <a:spLocks noGrp="1"/>
          </p:cNvSpPr>
          <p:nvPr>
            <p:ph type="body" idx="1"/>
          </p:nvPr>
        </p:nvSpPr>
        <p:spPr bwMode="gray">
          <a:xfrm>
            <a:off x="838200" y="1844675"/>
            <a:ext cx="10515600" cy="433228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FF2275DC-F707-4C65-BEB4-3B7B148041A6}"/>
              </a:ext>
            </a:extLst>
          </p:cNvPr>
          <p:cNvSpPr>
            <a:spLocks noGrp="1"/>
          </p:cNvSpPr>
          <p:nvPr>
            <p:ph type="dt" sz="half" idx="2"/>
          </p:nvPr>
        </p:nvSpPr>
        <p:spPr bwMode="gray">
          <a:xfrm>
            <a:off x="911424" y="6716569"/>
            <a:ext cx="2743200" cy="136737"/>
          </a:xfrm>
          <a:prstGeom prst="rect">
            <a:avLst/>
          </a:prstGeom>
        </p:spPr>
        <p:txBody>
          <a:bodyPr vert="horz" lIns="0" tIns="0" rIns="0" bIns="0" rtlCol="0" anchor="t"/>
          <a:lstStyle>
            <a:lvl1pPr algn="l">
              <a:defRPr sz="700">
                <a:solidFill>
                  <a:schemeClr val="tx2"/>
                </a:solidFill>
              </a:defRPr>
            </a:lvl1pPr>
          </a:lstStyle>
          <a:p>
            <a:endParaRPr lang="en-GB" dirty="0"/>
          </a:p>
        </p:txBody>
      </p:sp>
      <p:sp>
        <p:nvSpPr>
          <p:cNvPr id="5" name="Footer Placeholder 4">
            <a:extLst>
              <a:ext uri="{FF2B5EF4-FFF2-40B4-BE49-F238E27FC236}">
                <a16:creationId xmlns:a16="http://schemas.microsoft.com/office/drawing/2014/main" id="{91F7BCBA-8268-48AE-BF3F-D367A0806273}"/>
              </a:ext>
            </a:extLst>
          </p:cNvPr>
          <p:cNvSpPr>
            <a:spLocks noGrp="1"/>
          </p:cNvSpPr>
          <p:nvPr>
            <p:ph type="ftr" sz="quarter" idx="3"/>
          </p:nvPr>
        </p:nvSpPr>
        <p:spPr bwMode="gray">
          <a:xfrm>
            <a:off x="911424" y="6615838"/>
            <a:ext cx="5280275" cy="136736"/>
          </a:xfrm>
          <a:prstGeom prst="rect">
            <a:avLst/>
          </a:prstGeom>
        </p:spPr>
        <p:txBody>
          <a:bodyPr vert="horz" lIns="0" tIns="0" rIns="0" bIns="0" rtlCol="0" anchor="t"/>
          <a:lstStyle>
            <a:lvl1pPr algn="l">
              <a:defRPr sz="7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1B08382F-BE6E-4FE1-89A3-9CBC6F2C68FE}"/>
              </a:ext>
            </a:extLst>
          </p:cNvPr>
          <p:cNvSpPr>
            <a:spLocks noGrp="1"/>
          </p:cNvSpPr>
          <p:nvPr>
            <p:ph type="sldNum" sz="quarter" idx="4"/>
          </p:nvPr>
        </p:nvSpPr>
        <p:spPr bwMode="gray">
          <a:xfrm>
            <a:off x="40052" y="6520259"/>
            <a:ext cx="799736" cy="365125"/>
          </a:xfrm>
          <a:prstGeom prst="rect">
            <a:avLst/>
          </a:prstGeom>
        </p:spPr>
        <p:txBody>
          <a:bodyPr vert="horz" lIns="90000" tIns="0" rIns="0" bIns="0" rtlCol="0" anchor="ctr"/>
          <a:lstStyle>
            <a:lvl1pPr algn="r">
              <a:defRPr sz="1100" b="0">
                <a:solidFill>
                  <a:schemeClr val="tx2"/>
                </a:solidFill>
              </a:defRPr>
            </a:lvl1pPr>
          </a:lstStyle>
          <a:p>
            <a:fld id="{33549097-0558-46F5-8423-E1E7F27B13BA}" type="slidenum">
              <a:rPr lang="en-GB" smtClean="0"/>
              <a:pPr/>
              <a:t>‹#›</a:t>
            </a:fld>
            <a:endParaRPr lang="en-GB" dirty="0"/>
          </a:p>
        </p:txBody>
      </p:sp>
    </p:spTree>
    <p:extLst>
      <p:ext uri="{BB962C8B-B14F-4D97-AF65-F5344CB8AC3E}">
        <p14:creationId xmlns:p14="http://schemas.microsoft.com/office/powerpoint/2010/main" val="2769943442"/>
      </p:ext>
    </p:extLst>
  </p:cSld>
  <p:clrMap bg1="lt1" tx1="dk1" bg2="lt2" tx2="dk2" accent1="accent1" accent2="accent2" accent3="accent3" accent4="accent4" accent5="accent5" accent6="accent6" hlink="hlink" folHlink="folHlink"/>
  <p:sldLayoutIdLst>
    <p:sldLayoutId id="2147483753" r:id="rId1"/>
    <p:sldLayoutId id="2147483714" r:id="rId2"/>
    <p:sldLayoutId id="2147483764" r:id="rId3"/>
    <p:sldLayoutId id="2147483719" r:id="rId4"/>
    <p:sldLayoutId id="2147483688" r:id="rId5"/>
    <p:sldLayoutId id="2147483756" r:id="rId6"/>
    <p:sldLayoutId id="2147483718" r:id="rId7"/>
    <p:sldLayoutId id="2147483687" r:id="rId8"/>
    <p:sldLayoutId id="2147483758" r:id="rId9"/>
    <p:sldLayoutId id="2147483759" r:id="rId10"/>
    <p:sldLayoutId id="2147483684" r:id="rId11"/>
    <p:sldLayoutId id="2147483708" r:id="rId12"/>
    <p:sldLayoutId id="2147483693" r:id="rId13"/>
    <p:sldLayoutId id="2147483761" r:id="rId14"/>
    <p:sldLayoutId id="2147483762" r:id="rId15"/>
    <p:sldLayoutId id="2147483715" r:id="rId16"/>
    <p:sldLayoutId id="2147483655" r:id="rId17"/>
    <p:sldLayoutId id="214748372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2pPr>
      <a:lvl3pPr marL="270000" indent="-270000" algn="l" defTabSz="914400" rtl="0" eaLnBrk="1" latinLnBrk="0" hangingPunct="1">
        <a:lnSpc>
          <a:spcPct val="90000"/>
        </a:lnSpc>
        <a:spcBef>
          <a:spcPts val="200"/>
        </a:spcBef>
        <a:spcAft>
          <a:spcPts val="200"/>
        </a:spcAft>
        <a:buClr>
          <a:schemeClr val="tx1"/>
        </a:buClr>
        <a:buFont typeface="Arial" panose="020B0604020202020204" pitchFamily="34" charset="0"/>
        <a:buChar char="•"/>
        <a:defRPr sz="1600" kern="1200">
          <a:solidFill>
            <a:schemeClr val="tx1"/>
          </a:solidFill>
          <a:latin typeface="+mn-lt"/>
          <a:ea typeface="+mn-ea"/>
          <a:cs typeface="+mn-cs"/>
        </a:defRPr>
      </a:lvl3pPr>
      <a:lvl4pPr marL="540000" indent="-270000" algn="l" defTabSz="914400" rtl="0" eaLnBrk="1" latinLnBrk="0" hangingPunct="1">
        <a:lnSpc>
          <a:spcPct val="90000"/>
        </a:lnSpc>
        <a:spcBef>
          <a:spcPts val="200"/>
        </a:spcBef>
        <a:spcAft>
          <a:spcPts val="200"/>
        </a:spcAft>
        <a:buClr>
          <a:schemeClr val="tx2"/>
        </a:buClr>
        <a:buFont typeface="Arial" panose="020B0604020202020204" pitchFamily="34" charset="0"/>
        <a:buChar char="•"/>
        <a:defRPr sz="1400" kern="1200">
          <a:solidFill>
            <a:schemeClr val="tx1"/>
          </a:solidFill>
          <a:latin typeface="+mn-lt"/>
          <a:ea typeface="+mn-ea"/>
          <a:cs typeface="+mn-cs"/>
        </a:defRPr>
      </a:lvl4pPr>
      <a:lvl5pPr marL="0" indent="0" algn="l" defTabSz="914400" rtl="0" eaLnBrk="1" latinLnBrk="0" hangingPunct="1">
        <a:lnSpc>
          <a:spcPct val="90000"/>
        </a:lnSpc>
        <a:spcBef>
          <a:spcPts val="1000"/>
        </a:spcBef>
        <a:spcAft>
          <a:spcPts val="0"/>
        </a:spcAft>
        <a:buFont typeface="Arial" panose="020B0604020202020204" pitchFamily="34" charset="0"/>
        <a:buNone/>
        <a:defRPr sz="16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9" userDrawn="1">
          <p15:clr>
            <a:srgbClr val="F26B43"/>
          </p15:clr>
        </p15:guide>
        <p15:guide id="4" pos="7174" userDrawn="1">
          <p15:clr>
            <a:srgbClr val="F26B43"/>
          </p15:clr>
        </p15:guide>
        <p15:guide id="5" orient="horz" pos="1162" userDrawn="1">
          <p15:clr>
            <a:srgbClr val="F26B43"/>
          </p15:clr>
        </p15:guide>
        <p15:guide id="6" orient="horz" pos="370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4898" y="544362"/>
            <a:ext cx="10873446" cy="607859"/>
          </a:xfrm>
          <a:prstGeom prst="rect">
            <a:avLst/>
          </a:prstGeom>
        </p:spPr>
        <p:txBody>
          <a:bodyPr wrap="square" lIns="0" tIns="0" rIns="0" bIns="0">
            <a:spAutoFit/>
          </a:bodyPr>
          <a:lstStyle>
            <a:lvl1pPr>
              <a:defRPr sz="3950" b="1" i="0">
                <a:solidFill>
                  <a:srgbClr val="47463D"/>
                </a:solidFill>
                <a:latin typeface="Arial Nova"/>
                <a:cs typeface="Arial Nova"/>
              </a:defRPr>
            </a:lvl1pPr>
          </a:lstStyle>
          <a:p>
            <a:endParaRPr/>
          </a:p>
        </p:txBody>
      </p:sp>
      <p:sp>
        <p:nvSpPr>
          <p:cNvPr id="3" name="Holder 3"/>
          <p:cNvSpPr>
            <a:spLocks noGrp="1"/>
          </p:cNvSpPr>
          <p:nvPr>
            <p:ph type="body" idx="1"/>
          </p:nvPr>
        </p:nvSpPr>
        <p:spPr>
          <a:xfrm>
            <a:off x="474898" y="2965678"/>
            <a:ext cx="5739020" cy="423193"/>
          </a:xfrm>
          <a:prstGeom prst="rect">
            <a:avLst/>
          </a:prstGeom>
        </p:spPr>
        <p:txBody>
          <a:bodyPr wrap="square" lIns="0" tIns="0" rIns="0" bIns="0">
            <a:spAutoFit/>
          </a:bodyPr>
          <a:lstStyle>
            <a:lvl1pPr>
              <a:defRPr sz="2750" b="1" i="0">
                <a:solidFill>
                  <a:schemeClr val="bg1"/>
                </a:solidFill>
                <a:latin typeface="Arial"/>
                <a:cs typeface="Arial"/>
              </a:defRPr>
            </a:lvl1pPr>
          </a:lstStyle>
          <a:p>
            <a:endParaRPr/>
          </a:p>
        </p:txBody>
      </p:sp>
      <p:sp>
        <p:nvSpPr>
          <p:cNvPr id="4" name="Holder 4"/>
          <p:cNvSpPr>
            <a:spLocks noGrp="1"/>
          </p:cNvSpPr>
          <p:nvPr>
            <p:ph type="ftr" sz="quarter" idx="5"/>
          </p:nvPr>
        </p:nvSpPr>
        <p:spPr>
          <a:xfrm>
            <a:off x="7207587" y="6116590"/>
            <a:ext cx="3114235" cy="345351"/>
          </a:xfrm>
          <a:prstGeom prst="rect">
            <a:avLst/>
          </a:prstGeom>
        </p:spPr>
        <p:txBody>
          <a:bodyPr wrap="square" lIns="0" tIns="0" rIns="0" bIns="0">
            <a:spAutoFit/>
          </a:bodyPr>
          <a:lstStyle>
            <a:lvl1pPr>
              <a:defRPr sz="2244" b="1" i="0">
                <a:solidFill>
                  <a:srgbClr val="F49500"/>
                </a:solidFill>
                <a:latin typeface="Arial Nova"/>
                <a:cs typeface="Arial Nova"/>
              </a:defRPr>
            </a:lvl1pPr>
          </a:lstStyle>
          <a:p>
            <a:pPr marL="7701">
              <a:lnSpc>
                <a:spcPct val="100000"/>
              </a:lnSpc>
              <a:spcBef>
                <a:spcPts val="15"/>
              </a:spcBef>
            </a:pPr>
            <a:r>
              <a:rPr spc="-12" dirty="0"/>
              <a:t>#PaytechForGrownUps</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765" r:id="rId2"/>
    <p:sldLayoutId id="2147483766" r:id="rId3"/>
    <p:sldLayoutId id="2147483767" r:id="rId4"/>
    <p:sldLayoutId id="2147483768"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github.com/BentleyJOakes/EcoreImport"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hyperlink" Target="https://www.iso20022.org/"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90" y="428"/>
            <a:ext cx="12189619" cy="6856661"/>
          </a:xfrm>
          <a:prstGeom prst="rect">
            <a:avLst/>
          </a:prstGeom>
        </p:spPr>
      </p:pic>
      <p:sp>
        <p:nvSpPr>
          <p:cNvPr id="3" name="object 3"/>
          <p:cNvSpPr txBox="1"/>
          <p:nvPr/>
        </p:nvSpPr>
        <p:spPr>
          <a:xfrm>
            <a:off x="482991" y="3098784"/>
            <a:ext cx="6743272" cy="3175810"/>
          </a:xfrm>
          <a:prstGeom prst="rect">
            <a:avLst/>
          </a:prstGeom>
        </p:spPr>
        <p:txBody>
          <a:bodyPr vert="horz" wrap="square" lIns="0" tIns="241050" rIns="0" bIns="0" rtlCol="0" anchor="t">
            <a:spAutoFit/>
          </a:bodyPr>
          <a:lstStyle/>
          <a:p>
            <a:pPr marL="7620">
              <a:spcBef>
                <a:spcPts val="1898"/>
              </a:spcBef>
            </a:pPr>
            <a:r>
              <a:rPr lang="en-GB" sz="2750" b="1" dirty="0">
                <a:solidFill>
                  <a:srgbClr val="47463D"/>
                </a:solidFill>
                <a:latin typeface="Arial Nova Light"/>
                <a:cs typeface="Arial"/>
              </a:rPr>
              <a:t>MDE Use Case: ISO20022</a:t>
            </a:r>
            <a:endParaRPr lang="en-GB" sz="2750" b="1" dirty="0">
              <a:solidFill>
                <a:srgbClr val="47463D"/>
              </a:solidFill>
              <a:cs typeface="Arial"/>
            </a:endParaRPr>
          </a:p>
          <a:p>
            <a:pPr marL="7620" marR="2540">
              <a:lnSpc>
                <a:spcPct val="100899"/>
              </a:lnSpc>
              <a:spcBef>
                <a:spcPts val="1358"/>
              </a:spcBef>
            </a:pPr>
            <a:r>
              <a:rPr lang="en-GB" sz="2050" b="1" dirty="0">
                <a:solidFill>
                  <a:srgbClr val="FFFFFF"/>
                </a:solidFill>
                <a:latin typeface="Arial Nova Light"/>
                <a:cs typeface="Arial"/>
              </a:rPr>
              <a:t>Financial Messaging – EMF and MPS</a:t>
            </a:r>
          </a:p>
          <a:p>
            <a:pPr marL="7620" marR="2540">
              <a:lnSpc>
                <a:spcPct val="100899"/>
              </a:lnSpc>
              <a:spcBef>
                <a:spcPts val="1358"/>
              </a:spcBef>
            </a:pPr>
            <a:endParaRPr lang="en-GB" sz="1455" b="1" i="1" dirty="0">
              <a:solidFill>
                <a:srgbClr val="FFFFFF"/>
              </a:solidFill>
              <a:latin typeface="Arial Nova Light" panose="020B0304020202020204" pitchFamily="34" charset="0"/>
              <a:cs typeface="Arial"/>
            </a:endParaRPr>
          </a:p>
          <a:p>
            <a:pPr marL="7620" marR="2540">
              <a:lnSpc>
                <a:spcPct val="100899"/>
              </a:lnSpc>
              <a:spcBef>
                <a:spcPts val="1358"/>
              </a:spcBef>
            </a:pPr>
            <a:endParaRPr lang="en-GB" sz="1450" b="1" i="1" dirty="0">
              <a:solidFill>
                <a:srgbClr val="FFFFFF"/>
              </a:solidFill>
              <a:latin typeface="Arial Nova Light"/>
              <a:cs typeface="Arial"/>
            </a:endParaRPr>
          </a:p>
          <a:p>
            <a:pPr marL="7620" marR="2540">
              <a:lnSpc>
                <a:spcPct val="100899"/>
              </a:lnSpc>
              <a:spcBef>
                <a:spcPts val="1358"/>
              </a:spcBef>
            </a:pPr>
            <a:endParaRPr lang="en-GB" sz="1450" b="1" i="1" dirty="0">
              <a:solidFill>
                <a:srgbClr val="FFFFFF"/>
              </a:solidFill>
              <a:latin typeface="Arial Nova Light"/>
              <a:cs typeface="Arial"/>
            </a:endParaRPr>
          </a:p>
          <a:p>
            <a:pPr marL="7620" marR="2540">
              <a:lnSpc>
                <a:spcPct val="100899"/>
              </a:lnSpc>
              <a:spcBef>
                <a:spcPts val="1358"/>
              </a:spcBef>
            </a:pPr>
            <a:r>
              <a:rPr lang="en-GB" sz="1450" b="1" i="1" dirty="0">
                <a:solidFill>
                  <a:srgbClr val="FFFFFF"/>
                </a:solidFill>
                <a:latin typeface="Arial Nova Light"/>
                <a:cs typeface="Arial"/>
              </a:rPr>
              <a:t>5th December 2023</a:t>
            </a:r>
            <a:endParaRPr lang="en-GB" sz="1450" b="1" i="1" dirty="0">
              <a:solidFill>
                <a:srgbClr val="FFFFFF"/>
              </a:solidFill>
              <a:latin typeface="Arial Nova Light" panose="020B0304020202020204" pitchFamily="34" charset="0"/>
              <a:cs typeface="Arial"/>
            </a:endParaRPr>
          </a:p>
          <a:p>
            <a:pPr marL="7620" marR="2540">
              <a:lnSpc>
                <a:spcPct val="100899"/>
              </a:lnSpc>
              <a:spcBef>
                <a:spcPts val="1358"/>
              </a:spcBef>
            </a:pPr>
            <a:r>
              <a:rPr lang="en-GB" sz="1450" b="1" i="1" dirty="0">
                <a:solidFill>
                  <a:srgbClr val="FFFFFF"/>
                </a:solidFill>
                <a:latin typeface="Arial Nova Light"/>
                <a:cs typeface="Arial"/>
              </a:rPr>
              <a:t>Tom Beadman</a:t>
            </a:r>
            <a:endParaRPr lang="en-GB" sz="1450" b="1" i="1" dirty="0">
              <a:solidFill>
                <a:srgbClr val="FFFFFF"/>
              </a:solidFill>
              <a:latin typeface="Arial Nova Light" panose="020B0304020202020204" pitchFamily="34" charset="0"/>
              <a:cs typeface="Arial"/>
            </a:endParaRPr>
          </a:p>
        </p:txBody>
      </p:sp>
      <p:grpSp>
        <p:nvGrpSpPr>
          <p:cNvPr id="4" name="object 4"/>
          <p:cNvGrpSpPr/>
          <p:nvPr/>
        </p:nvGrpSpPr>
        <p:grpSpPr>
          <a:xfrm>
            <a:off x="482991" y="2269627"/>
            <a:ext cx="1374858" cy="781674"/>
            <a:chOff x="795782" y="3742784"/>
            <a:chExt cx="2267242" cy="1289038"/>
          </a:xfrm>
        </p:grpSpPr>
        <p:sp>
          <p:nvSpPr>
            <p:cNvPr id="6" name="object 6"/>
            <p:cNvSpPr/>
            <p:nvPr/>
          </p:nvSpPr>
          <p:spPr>
            <a:xfrm>
              <a:off x="800519" y="3742784"/>
              <a:ext cx="2262505" cy="822960"/>
            </a:xfrm>
            <a:custGeom>
              <a:avLst/>
              <a:gdLst/>
              <a:ahLst/>
              <a:cxnLst/>
              <a:rect l="l" t="t" r="r" b="b"/>
              <a:pathLst>
                <a:path w="2262505" h="822960">
                  <a:moveTo>
                    <a:pt x="244309" y="278409"/>
                  </a:moveTo>
                  <a:lnTo>
                    <a:pt x="0" y="278409"/>
                  </a:lnTo>
                  <a:lnTo>
                    <a:pt x="0" y="821232"/>
                  </a:lnTo>
                  <a:lnTo>
                    <a:pt x="244309" y="821232"/>
                  </a:lnTo>
                  <a:lnTo>
                    <a:pt x="244309" y="278409"/>
                  </a:lnTo>
                  <a:close/>
                </a:path>
                <a:path w="2262505" h="822960">
                  <a:moveTo>
                    <a:pt x="954582" y="724471"/>
                  </a:moveTo>
                  <a:lnTo>
                    <a:pt x="919873" y="684834"/>
                  </a:lnTo>
                  <a:lnTo>
                    <a:pt x="890409" y="642315"/>
                  </a:lnTo>
                  <a:lnTo>
                    <a:pt x="866203" y="596874"/>
                  </a:lnTo>
                  <a:lnTo>
                    <a:pt x="847242" y="548500"/>
                  </a:lnTo>
                  <a:lnTo>
                    <a:pt x="833539" y="497141"/>
                  </a:lnTo>
                  <a:lnTo>
                    <a:pt x="797585" y="537362"/>
                  </a:lnTo>
                  <a:lnTo>
                    <a:pt x="756373" y="562813"/>
                  </a:lnTo>
                  <a:lnTo>
                    <a:pt x="712444" y="574751"/>
                  </a:lnTo>
                  <a:lnTo>
                    <a:pt x="668362" y="574446"/>
                  </a:lnTo>
                  <a:lnTo>
                    <a:pt x="626668" y="563130"/>
                  </a:lnTo>
                  <a:lnTo>
                    <a:pt x="589915" y="542074"/>
                  </a:lnTo>
                  <a:lnTo>
                    <a:pt x="557428" y="508228"/>
                  </a:lnTo>
                  <a:lnTo>
                    <a:pt x="536219" y="466686"/>
                  </a:lnTo>
                  <a:lnTo>
                    <a:pt x="527075" y="420738"/>
                  </a:lnTo>
                  <a:lnTo>
                    <a:pt x="530783" y="373697"/>
                  </a:lnTo>
                  <a:lnTo>
                    <a:pt x="548119" y="328866"/>
                  </a:lnTo>
                  <a:lnTo>
                    <a:pt x="571207" y="298145"/>
                  </a:lnTo>
                  <a:lnTo>
                    <a:pt x="602208" y="272681"/>
                  </a:lnTo>
                  <a:lnTo>
                    <a:pt x="639724" y="254800"/>
                  </a:lnTo>
                  <a:lnTo>
                    <a:pt x="682345" y="246811"/>
                  </a:lnTo>
                  <a:lnTo>
                    <a:pt x="728675" y="251040"/>
                  </a:lnTo>
                  <a:lnTo>
                    <a:pt x="777303" y="269836"/>
                  </a:lnTo>
                  <a:lnTo>
                    <a:pt x="895426" y="55524"/>
                  </a:lnTo>
                  <a:lnTo>
                    <a:pt x="855814" y="34975"/>
                  </a:lnTo>
                  <a:lnTo>
                    <a:pt x="813943" y="19088"/>
                  </a:lnTo>
                  <a:lnTo>
                    <a:pt x="770343" y="7962"/>
                  </a:lnTo>
                  <a:lnTo>
                    <a:pt x="725512" y="1689"/>
                  </a:lnTo>
                  <a:lnTo>
                    <a:pt x="679970" y="368"/>
                  </a:lnTo>
                  <a:lnTo>
                    <a:pt x="634238" y="4102"/>
                  </a:lnTo>
                  <a:lnTo>
                    <a:pt x="588822" y="12966"/>
                  </a:lnTo>
                  <a:lnTo>
                    <a:pt x="544233" y="27076"/>
                  </a:lnTo>
                  <a:lnTo>
                    <a:pt x="500989" y="46507"/>
                  </a:lnTo>
                  <a:lnTo>
                    <a:pt x="459613" y="71374"/>
                  </a:lnTo>
                  <a:lnTo>
                    <a:pt x="420611" y="101765"/>
                  </a:lnTo>
                  <a:lnTo>
                    <a:pt x="384505" y="137769"/>
                  </a:lnTo>
                  <a:lnTo>
                    <a:pt x="351790" y="179489"/>
                  </a:lnTo>
                  <a:lnTo>
                    <a:pt x="327710" y="218909"/>
                  </a:lnTo>
                  <a:lnTo>
                    <a:pt x="308495" y="260197"/>
                  </a:lnTo>
                  <a:lnTo>
                    <a:pt x="294144" y="302920"/>
                  </a:lnTo>
                  <a:lnTo>
                    <a:pt x="284632" y="346659"/>
                  </a:lnTo>
                  <a:lnTo>
                    <a:pt x="279984" y="391007"/>
                  </a:lnTo>
                  <a:lnTo>
                    <a:pt x="280162" y="435546"/>
                  </a:lnTo>
                  <a:lnTo>
                    <a:pt x="285178" y="479831"/>
                  </a:lnTo>
                  <a:lnTo>
                    <a:pt x="295033" y="523481"/>
                  </a:lnTo>
                  <a:lnTo>
                    <a:pt x="309702" y="566039"/>
                  </a:lnTo>
                  <a:lnTo>
                    <a:pt x="329196" y="607110"/>
                  </a:lnTo>
                  <a:lnTo>
                    <a:pt x="353504" y="646277"/>
                  </a:lnTo>
                  <a:lnTo>
                    <a:pt x="382612" y="683107"/>
                  </a:lnTo>
                  <a:lnTo>
                    <a:pt x="416521" y="717181"/>
                  </a:lnTo>
                  <a:lnTo>
                    <a:pt x="455231" y="748080"/>
                  </a:lnTo>
                  <a:lnTo>
                    <a:pt x="502259" y="776871"/>
                  </a:lnTo>
                  <a:lnTo>
                    <a:pt x="551053" y="798322"/>
                  </a:lnTo>
                  <a:lnTo>
                    <a:pt x="600925" y="812812"/>
                  </a:lnTo>
                  <a:lnTo>
                    <a:pt x="651154" y="820737"/>
                  </a:lnTo>
                  <a:lnTo>
                    <a:pt x="701065" y="822464"/>
                  </a:lnTo>
                  <a:lnTo>
                    <a:pt x="749960" y="818400"/>
                  </a:lnTo>
                  <a:lnTo>
                    <a:pt x="797128" y="808901"/>
                  </a:lnTo>
                  <a:lnTo>
                    <a:pt x="841870" y="794385"/>
                  </a:lnTo>
                  <a:lnTo>
                    <a:pt x="883488" y="775208"/>
                  </a:lnTo>
                  <a:lnTo>
                    <a:pt x="921296" y="751776"/>
                  </a:lnTo>
                  <a:lnTo>
                    <a:pt x="954582" y="724471"/>
                  </a:lnTo>
                  <a:close/>
                </a:path>
                <a:path w="2262505" h="822960">
                  <a:moveTo>
                    <a:pt x="1680743" y="409321"/>
                  </a:moveTo>
                  <a:lnTo>
                    <a:pt x="1677797" y="362064"/>
                  </a:lnTo>
                  <a:lnTo>
                    <a:pt x="1669656" y="316166"/>
                  </a:lnTo>
                  <a:lnTo>
                    <a:pt x="1656664" y="272262"/>
                  </a:lnTo>
                  <a:lnTo>
                    <a:pt x="1646034" y="247053"/>
                  </a:lnTo>
                  <a:lnTo>
                    <a:pt x="1639023" y="230390"/>
                  </a:lnTo>
                  <a:lnTo>
                    <a:pt x="1617027" y="190969"/>
                  </a:lnTo>
                  <a:lnTo>
                    <a:pt x="1590941" y="154317"/>
                  </a:lnTo>
                  <a:lnTo>
                    <a:pt x="1561071" y="120764"/>
                  </a:lnTo>
                  <a:lnTo>
                    <a:pt x="1527657" y="90652"/>
                  </a:lnTo>
                  <a:lnTo>
                    <a:pt x="1490992" y="64274"/>
                  </a:lnTo>
                  <a:lnTo>
                    <a:pt x="1451343" y="41986"/>
                  </a:lnTo>
                  <a:lnTo>
                    <a:pt x="1434490" y="34874"/>
                  </a:lnTo>
                  <a:lnTo>
                    <a:pt x="1434490" y="414464"/>
                  </a:lnTo>
                  <a:lnTo>
                    <a:pt x="1428051" y="457301"/>
                  </a:lnTo>
                  <a:lnTo>
                    <a:pt x="1411516" y="495896"/>
                  </a:lnTo>
                  <a:lnTo>
                    <a:pt x="1386154" y="528701"/>
                  </a:lnTo>
                  <a:lnTo>
                    <a:pt x="1353223" y="554113"/>
                  </a:lnTo>
                  <a:lnTo>
                    <a:pt x="1314005" y="570585"/>
                  </a:lnTo>
                  <a:lnTo>
                    <a:pt x="1269784" y="576529"/>
                  </a:lnTo>
                  <a:lnTo>
                    <a:pt x="1224495" y="570471"/>
                  </a:lnTo>
                  <a:lnTo>
                    <a:pt x="1184224" y="553123"/>
                  </a:lnTo>
                  <a:lnTo>
                    <a:pt x="1150518" y="526186"/>
                  </a:lnTo>
                  <a:lnTo>
                    <a:pt x="1124978" y="491350"/>
                  </a:lnTo>
                  <a:lnTo>
                    <a:pt x="1109141" y="450291"/>
                  </a:lnTo>
                  <a:lnTo>
                    <a:pt x="1104595" y="404710"/>
                  </a:lnTo>
                  <a:lnTo>
                    <a:pt x="1114552" y="354723"/>
                  </a:lnTo>
                  <a:lnTo>
                    <a:pt x="1138910" y="310997"/>
                  </a:lnTo>
                  <a:lnTo>
                    <a:pt x="1174762" y="276517"/>
                  </a:lnTo>
                  <a:lnTo>
                    <a:pt x="1219174" y="254215"/>
                  </a:lnTo>
                  <a:lnTo>
                    <a:pt x="1269250" y="247053"/>
                  </a:lnTo>
                  <a:lnTo>
                    <a:pt x="1311910" y="251891"/>
                  </a:lnTo>
                  <a:lnTo>
                    <a:pt x="1351292" y="268097"/>
                  </a:lnTo>
                  <a:lnTo>
                    <a:pt x="1385328" y="294055"/>
                  </a:lnTo>
                  <a:lnTo>
                    <a:pt x="1411922" y="328180"/>
                  </a:lnTo>
                  <a:lnTo>
                    <a:pt x="1429004" y="368858"/>
                  </a:lnTo>
                  <a:lnTo>
                    <a:pt x="1434490" y="414464"/>
                  </a:lnTo>
                  <a:lnTo>
                    <a:pt x="1434490" y="34874"/>
                  </a:lnTo>
                  <a:lnTo>
                    <a:pt x="1409001" y="24104"/>
                  </a:lnTo>
                  <a:lnTo>
                    <a:pt x="1364208" y="10947"/>
                  </a:lnTo>
                  <a:lnTo>
                    <a:pt x="1317269" y="2844"/>
                  </a:lnTo>
                  <a:lnTo>
                    <a:pt x="1268437" y="139"/>
                  </a:lnTo>
                  <a:lnTo>
                    <a:pt x="1220025" y="3009"/>
                  </a:lnTo>
                  <a:lnTo>
                    <a:pt x="1173441" y="11239"/>
                  </a:lnTo>
                  <a:lnTo>
                    <a:pt x="1128979" y="24485"/>
                  </a:lnTo>
                  <a:lnTo>
                    <a:pt x="1086891" y="42456"/>
                  </a:lnTo>
                  <a:lnTo>
                    <a:pt x="1047483" y="64782"/>
                  </a:lnTo>
                  <a:lnTo>
                    <a:pt x="1011008" y="91173"/>
                  </a:lnTo>
                  <a:lnTo>
                    <a:pt x="977760" y="121272"/>
                  </a:lnTo>
                  <a:lnTo>
                    <a:pt x="948004" y="154774"/>
                  </a:lnTo>
                  <a:lnTo>
                    <a:pt x="922007" y="191338"/>
                  </a:lnTo>
                  <a:lnTo>
                    <a:pt x="900061" y="230644"/>
                  </a:lnTo>
                  <a:lnTo>
                    <a:pt x="882446" y="272364"/>
                  </a:lnTo>
                  <a:lnTo>
                    <a:pt x="869403" y="316268"/>
                  </a:lnTo>
                  <a:lnTo>
                    <a:pt x="861275" y="361734"/>
                  </a:lnTo>
                  <a:lnTo>
                    <a:pt x="858266" y="408724"/>
                  </a:lnTo>
                  <a:lnTo>
                    <a:pt x="860818" y="457517"/>
                  </a:lnTo>
                  <a:lnTo>
                    <a:pt x="868895" y="504583"/>
                  </a:lnTo>
                  <a:lnTo>
                    <a:pt x="882154" y="549605"/>
                  </a:lnTo>
                  <a:lnTo>
                    <a:pt x="900252" y="592277"/>
                  </a:lnTo>
                  <a:lnTo>
                    <a:pt x="922820" y="632294"/>
                  </a:lnTo>
                  <a:lnTo>
                    <a:pt x="949502" y="669328"/>
                  </a:lnTo>
                  <a:lnTo>
                    <a:pt x="979944" y="703097"/>
                  </a:lnTo>
                  <a:lnTo>
                    <a:pt x="1013802" y="733285"/>
                  </a:lnTo>
                  <a:lnTo>
                    <a:pt x="1050709" y="759574"/>
                  </a:lnTo>
                  <a:lnTo>
                    <a:pt x="1090320" y="781659"/>
                  </a:lnTo>
                  <a:lnTo>
                    <a:pt x="1132281" y="799249"/>
                  </a:lnTo>
                  <a:lnTo>
                    <a:pt x="1176223" y="812025"/>
                  </a:lnTo>
                  <a:lnTo>
                    <a:pt x="1221816" y="819670"/>
                  </a:lnTo>
                  <a:lnTo>
                    <a:pt x="1268679" y="821880"/>
                  </a:lnTo>
                  <a:lnTo>
                    <a:pt x="1315554" y="819823"/>
                  </a:lnTo>
                  <a:lnTo>
                    <a:pt x="1361198" y="812368"/>
                  </a:lnTo>
                  <a:lnTo>
                    <a:pt x="1405229" y="799782"/>
                  </a:lnTo>
                  <a:lnTo>
                    <a:pt x="1447292" y="782396"/>
                  </a:lnTo>
                  <a:lnTo>
                    <a:pt x="1487043" y="760488"/>
                  </a:lnTo>
                  <a:lnTo>
                    <a:pt x="1524101" y="734364"/>
                  </a:lnTo>
                  <a:lnTo>
                    <a:pt x="1558112" y="704316"/>
                  </a:lnTo>
                  <a:lnTo>
                    <a:pt x="1588719" y="670648"/>
                  </a:lnTo>
                  <a:lnTo>
                    <a:pt x="1615567" y="633666"/>
                  </a:lnTo>
                  <a:lnTo>
                    <a:pt x="1638287" y="593648"/>
                  </a:lnTo>
                  <a:lnTo>
                    <a:pt x="1645589" y="576529"/>
                  </a:lnTo>
                  <a:lnTo>
                    <a:pt x="1656524" y="550913"/>
                  </a:lnTo>
                  <a:lnTo>
                    <a:pt x="1669923" y="505752"/>
                  </a:lnTo>
                  <a:lnTo>
                    <a:pt x="1678114" y="458457"/>
                  </a:lnTo>
                  <a:lnTo>
                    <a:pt x="1680743" y="409321"/>
                  </a:lnTo>
                  <a:close/>
                </a:path>
                <a:path w="2262505" h="822960">
                  <a:moveTo>
                    <a:pt x="2261959" y="426593"/>
                  </a:moveTo>
                  <a:lnTo>
                    <a:pt x="2261082" y="378396"/>
                  </a:lnTo>
                  <a:lnTo>
                    <a:pt x="2255913" y="334568"/>
                  </a:lnTo>
                  <a:lnTo>
                    <a:pt x="2244013" y="287959"/>
                  </a:lnTo>
                  <a:lnTo>
                    <a:pt x="2227503" y="244017"/>
                  </a:lnTo>
                  <a:lnTo>
                    <a:pt x="2206358" y="202793"/>
                  </a:lnTo>
                  <a:lnTo>
                    <a:pt x="2180564" y="164312"/>
                  </a:lnTo>
                  <a:lnTo>
                    <a:pt x="2150072" y="128600"/>
                  </a:lnTo>
                  <a:lnTo>
                    <a:pt x="2114867" y="95694"/>
                  </a:lnTo>
                  <a:lnTo>
                    <a:pt x="2076856" y="67195"/>
                  </a:lnTo>
                  <a:lnTo>
                    <a:pt x="2036914" y="43776"/>
                  </a:lnTo>
                  <a:lnTo>
                    <a:pt x="1995081" y="25387"/>
                  </a:lnTo>
                  <a:lnTo>
                    <a:pt x="1951418" y="11976"/>
                  </a:lnTo>
                  <a:lnTo>
                    <a:pt x="1906003" y="3530"/>
                  </a:lnTo>
                  <a:lnTo>
                    <a:pt x="1858873" y="0"/>
                  </a:lnTo>
                  <a:lnTo>
                    <a:pt x="1812455" y="1574"/>
                  </a:lnTo>
                  <a:lnTo>
                    <a:pt x="1767268" y="8356"/>
                  </a:lnTo>
                  <a:lnTo>
                    <a:pt x="1723390" y="20281"/>
                  </a:lnTo>
                  <a:lnTo>
                    <a:pt x="1680857" y="37261"/>
                  </a:lnTo>
                  <a:lnTo>
                    <a:pt x="1639773" y="59220"/>
                  </a:lnTo>
                  <a:lnTo>
                    <a:pt x="1584655" y="97840"/>
                  </a:lnTo>
                  <a:lnTo>
                    <a:pt x="1625320" y="149936"/>
                  </a:lnTo>
                  <a:lnTo>
                    <a:pt x="1656054" y="195961"/>
                  </a:lnTo>
                  <a:lnTo>
                    <a:pt x="1678660" y="239369"/>
                  </a:lnTo>
                  <a:lnTo>
                    <a:pt x="1694916" y="283591"/>
                  </a:lnTo>
                  <a:lnTo>
                    <a:pt x="1706613" y="332066"/>
                  </a:lnTo>
                  <a:lnTo>
                    <a:pt x="1714220" y="320903"/>
                  </a:lnTo>
                  <a:lnTo>
                    <a:pt x="1747723" y="283883"/>
                  </a:lnTo>
                  <a:lnTo>
                    <a:pt x="1786623" y="259346"/>
                  </a:lnTo>
                  <a:lnTo>
                    <a:pt x="1830959" y="247764"/>
                  </a:lnTo>
                  <a:lnTo>
                    <a:pt x="1880806" y="249643"/>
                  </a:lnTo>
                  <a:lnTo>
                    <a:pt x="1925408" y="263880"/>
                  </a:lnTo>
                  <a:lnTo>
                    <a:pt x="1962988" y="289344"/>
                  </a:lnTo>
                  <a:lnTo>
                    <a:pt x="1991893" y="323900"/>
                  </a:lnTo>
                  <a:lnTo>
                    <a:pt x="2010448" y="365442"/>
                  </a:lnTo>
                  <a:lnTo>
                    <a:pt x="2017001" y="411848"/>
                  </a:lnTo>
                  <a:lnTo>
                    <a:pt x="2017026" y="532333"/>
                  </a:lnTo>
                  <a:lnTo>
                    <a:pt x="2017610" y="541642"/>
                  </a:lnTo>
                  <a:lnTo>
                    <a:pt x="2261832" y="541642"/>
                  </a:lnTo>
                  <a:lnTo>
                    <a:pt x="2261959" y="426593"/>
                  </a:lnTo>
                  <a:close/>
                </a:path>
              </a:pathLst>
            </a:custGeom>
            <a:solidFill>
              <a:srgbClr val="FFFFFF"/>
            </a:solidFill>
          </p:spPr>
          <p:txBody>
            <a:bodyPr wrap="square" lIns="0" tIns="0" rIns="0" bIns="0" rtlCol="0"/>
            <a:lstStyle/>
            <a:p>
              <a:endParaRPr sz="1092"/>
            </a:p>
          </p:txBody>
        </p:sp>
        <p:pic>
          <p:nvPicPr>
            <p:cNvPr id="7" name="object 7"/>
            <p:cNvPicPr/>
            <p:nvPr/>
          </p:nvPicPr>
          <p:blipFill>
            <a:blip r:embed="rId3" cstate="print"/>
            <a:stretch>
              <a:fillRect/>
            </a:stretch>
          </p:blipFill>
          <p:spPr>
            <a:xfrm>
              <a:off x="2818127" y="4320697"/>
              <a:ext cx="243605" cy="242673"/>
            </a:xfrm>
            <a:prstGeom prst="rect">
              <a:avLst/>
            </a:prstGeom>
          </p:spPr>
        </p:pic>
        <p:pic>
          <p:nvPicPr>
            <p:cNvPr id="8" name="object 8"/>
            <p:cNvPicPr/>
            <p:nvPr/>
          </p:nvPicPr>
          <p:blipFill>
            <a:blip r:embed="rId4" cstate="print"/>
            <a:stretch>
              <a:fillRect/>
            </a:stretch>
          </p:blipFill>
          <p:spPr>
            <a:xfrm>
              <a:off x="801308" y="3743378"/>
              <a:ext cx="243228" cy="243123"/>
            </a:xfrm>
            <a:prstGeom prst="rect">
              <a:avLst/>
            </a:prstGeom>
          </p:spPr>
        </p:pic>
        <p:sp>
          <p:nvSpPr>
            <p:cNvPr id="9" name="object 9"/>
            <p:cNvSpPr/>
            <p:nvPr/>
          </p:nvSpPr>
          <p:spPr>
            <a:xfrm>
              <a:off x="795782" y="4681937"/>
              <a:ext cx="2266950" cy="349885"/>
            </a:xfrm>
            <a:custGeom>
              <a:avLst/>
              <a:gdLst/>
              <a:ahLst/>
              <a:cxnLst/>
              <a:rect l="l" t="t" r="r" b="b"/>
              <a:pathLst>
                <a:path w="2266950" h="349885">
                  <a:moveTo>
                    <a:pt x="220980" y="279641"/>
                  </a:moveTo>
                  <a:lnTo>
                    <a:pt x="194602" y="225679"/>
                  </a:lnTo>
                  <a:lnTo>
                    <a:pt x="148704" y="207848"/>
                  </a:lnTo>
                  <a:lnTo>
                    <a:pt x="86283" y="194183"/>
                  </a:lnTo>
                  <a:lnTo>
                    <a:pt x="65595" y="189166"/>
                  </a:lnTo>
                  <a:lnTo>
                    <a:pt x="54102" y="184607"/>
                  </a:lnTo>
                  <a:lnTo>
                    <a:pt x="44907" y="177431"/>
                  </a:lnTo>
                  <a:lnTo>
                    <a:pt x="38735" y="167500"/>
                  </a:lnTo>
                  <a:lnTo>
                    <a:pt x="36334" y="154609"/>
                  </a:lnTo>
                  <a:lnTo>
                    <a:pt x="38252" y="141846"/>
                  </a:lnTo>
                  <a:lnTo>
                    <a:pt x="82067" y="111594"/>
                  </a:lnTo>
                  <a:lnTo>
                    <a:pt x="100952" y="108724"/>
                  </a:lnTo>
                  <a:lnTo>
                    <a:pt x="120002" y="108826"/>
                  </a:lnTo>
                  <a:lnTo>
                    <a:pt x="138950" y="111493"/>
                  </a:lnTo>
                  <a:lnTo>
                    <a:pt x="152984" y="115379"/>
                  </a:lnTo>
                  <a:lnTo>
                    <a:pt x="166751" y="120688"/>
                  </a:lnTo>
                  <a:lnTo>
                    <a:pt x="194132" y="132397"/>
                  </a:lnTo>
                  <a:lnTo>
                    <a:pt x="209753" y="119659"/>
                  </a:lnTo>
                  <a:lnTo>
                    <a:pt x="172935" y="94754"/>
                  </a:lnTo>
                  <a:lnTo>
                    <a:pt x="125285" y="84112"/>
                  </a:lnTo>
                  <a:lnTo>
                    <a:pt x="76733" y="86906"/>
                  </a:lnTo>
                  <a:lnTo>
                    <a:pt x="37147" y="102336"/>
                  </a:lnTo>
                  <a:lnTo>
                    <a:pt x="16433" y="126441"/>
                  </a:lnTo>
                  <a:lnTo>
                    <a:pt x="9359" y="157467"/>
                  </a:lnTo>
                  <a:lnTo>
                    <a:pt x="18351" y="187642"/>
                  </a:lnTo>
                  <a:lnTo>
                    <a:pt x="45834" y="209181"/>
                  </a:lnTo>
                  <a:lnTo>
                    <a:pt x="60782" y="214223"/>
                  </a:lnTo>
                  <a:lnTo>
                    <a:pt x="76111" y="218262"/>
                  </a:lnTo>
                  <a:lnTo>
                    <a:pt x="138036" y="232727"/>
                  </a:lnTo>
                  <a:lnTo>
                    <a:pt x="153454" y="236512"/>
                  </a:lnTo>
                  <a:lnTo>
                    <a:pt x="190360" y="260438"/>
                  </a:lnTo>
                  <a:lnTo>
                    <a:pt x="192595" y="271157"/>
                  </a:lnTo>
                  <a:lnTo>
                    <a:pt x="192100" y="282740"/>
                  </a:lnTo>
                  <a:lnTo>
                    <a:pt x="154800" y="318376"/>
                  </a:lnTo>
                  <a:lnTo>
                    <a:pt x="114338" y="323888"/>
                  </a:lnTo>
                  <a:lnTo>
                    <a:pt x="93510" y="322135"/>
                  </a:lnTo>
                  <a:lnTo>
                    <a:pt x="72136" y="317385"/>
                  </a:lnTo>
                  <a:lnTo>
                    <a:pt x="52628" y="308940"/>
                  </a:lnTo>
                  <a:lnTo>
                    <a:pt x="35140" y="296621"/>
                  </a:lnTo>
                  <a:lnTo>
                    <a:pt x="19812" y="280225"/>
                  </a:lnTo>
                  <a:lnTo>
                    <a:pt x="0" y="297408"/>
                  </a:lnTo>
                  <a:lnTo>
                    <a:pt x="2984" y="301536"/>
                  </a:lnTo>
                  <a:lnTo>
                    <a:pt x="5257" y="305028"/>
                  </a:lnTo>
                  <a:lnTo>
                    <a:pt x="7886" y="308254"/>
                  </a:lnTo>
                  <a:lnTo>
                    <a:pt x="46189" y="336423"/>
                  </a:lnTo>
                  <a:lnTo>
                    <a:pt x="95275" y="349148"/>
                  </a:lnTo>
                  <a:lnTo>
                    <a:pt x="145376" y="347726"/>
                  </a:lnTo>
                  <a:lnTo>
                    <a:pt x="186766" y="333451"/>
                  </a:lnTo>
                  <a:lnTo>
                    <a:pt x="211188" y="309537"/>
                  </a:lnTo>
                  <a:lnTo>
                    <a:pt x="220980" y="279641"/>
                  </a:lnTo>
                  <a:close/>
                </a:path>
                <a:path w="2266950" h="349885">
                  <a:moveTo>
                    <a:pt x="545109" y="223570"/>
                  </a:moveTo>
                  <a:lnTo>
                    <a:pt x="539826" y="176263"/>
                  </a:lnTo>
                  <a:lnTo>
                    <a:pt x="522020" y="137223"/>
                  </a:lnTo>
                  <a:lnTo>
                    <a:pt x="516509" y="131483"/>
                  </a:lnTo>
                  <a:lnTo>
                    <a:pt x="516509" y="197980"/>
                  </a:lnTo>
                  <a:lnTo>
                    <a:pt x="514400" y="248145"/>
                  </a:lnTo>
                  <a:lnTo>
                    <a:pt x="495706" y="286804"/>
                  </a:lnTo>
                  <a:lnTo>
                    <a:pt x="462724" y="312254"/>
                  </a:lnTo>
                  <a:lnTo>
                    <a:pt x="417779" y="322808"/>
                  </a:lnTo>
                  <a:lnTo>
                    <a:pt x="380631" y="318846"/>
                  </a:lnTo>
                  <a:lnTo>
                    <a:pt x="348107" y="303047"/>
                  </a:lnTo>
                  <a:lnTo>
                    <a:pt x="323659" y="275386"/>
                  </a:lnTo>
                  <a:lnTo>
                    <a:pt x="310692" y="235851"/>
                  </a:lnTo>
                  <a:lnTo>
                    <a:pt x="313728" y="182638"/>
                  </a:lnTo>
                  <a:lnTo>
                    <a:pt x="334886" y="142925"/>
                  </a:lnTo>
                  <a:lnTo>
                    <a:pt x="368325" y="118008"/>
                  </a:lnTo>
                  <a:lnTo>
                    <a:pt x="408178" y="109181"/>
                  </a:lnTo>
                  <a:lnTo>
                    <a:pt x="447522" y="113766"/>
                  </a:lnTo>
                  <a:lnTo>
                    <a:pt x="480555" y="131648"/>
                  </a:lnTo>
                  <a:lnTo>
                    <a:pt x="504482" y="160502"/>
                  </a:lnTo>
                  <a:lnTo>
                    <a:pt x="516509" y="197980"/>
                  </a:lnTo>
                  <a:lnTo>
                    <a:pt x="516509" y="131483"/>
                  </a:lnTo>
                  <a:lnTo>
                    <a:pt x="495096" y="109181"/>
                  </a:lnTo>
                  <a:lnTo>
                    <a:pt x="493725" y="107746"/>
                  </a:lnTo>
                  <a:lnTo>
                    <a:pt x="456958" y="89077"/>
                  </a:lnTo>
                  <a:lnTo>
                    <a:pt x="413753" y="82473"/>
                  </a:lnTo>
                  <a:lnTo>
                    <a:pt x="371246" y="88811"/>
                  </a:lnTo>
                  <a:lnTo>
                    <a:pt x="335165" y="106870"/>
                  </a:lnTo>
                  <a:lnTo>
                    <a:pt x="307162" y="134835"/>
                  </a:lnTo>
                  <a:lnTo>
                    <a:pt x="288848" y="170853"/>
                  </a:lnTo>
                  <a:lnTo>
                    <a:pt x="281876" y="213093"/>
                  </a:lnTo>
                  <a:lnTo>
                    <a:pt x="288137" y="260108"/>
                  </a:lnTo>
                  <a:lnTo>
                    <a:pt x="306971" y="298361"/>
                  </a:lnTo>
                  <a:lnTo>
                    <a:pt x="335838" y="326720"/>
                  </a:lnTo>
                  <a:lnTo>
                    <a:pt x="372211" y="344068"/>
                  </a:lnTo>
                  <a:lnTo>
                    <a:pt x="413550" y="349288"/>
                  </a:lnTo>
                  <a:lnTo>
                    <a:pt x="465696" y="340423"/>
                  </a:lnTo>
                  <a:lnTo>
                    <a:pt x="493242" y="322808"/>
                  </a:lnTo>
                  <a:lnTo>
                    <a:pt x="506818" y="314121"/>
                  </a:lnTo>
                  <a:lnTo>
                    <a:pt x="534212" y="273964"/>
                  </a:lnTo>
                  <a:lnTo>
                    <a:pt x="545109" y="223570"/>
                  </a:lnTo>
                  <a:close/>
                </a:path>
                <a:path w="2266950" h="349885">
                  <a:moveTo>
                    <a:pt x="647611" y="13652"/>
                  </a:moveTo>
                  <a:lnTo>
                    <a:pt x="622071" y="13652"/>
                  </a:lnTo>
                  <a:lnTo>
                    <a:pt x="622071" y="346710"/>
                  </a:lnTo>
                  <a:lnTo>
                    <a:pt x="647611" y="346710"/>
                  </a:lnTo>
                  <a:lnTo>
                    <a:pt x="647611" y="13652"/>
                  </a:lnTo>
                  <a:close/>
                </a:path>
                <a:path w="2266950" h="349885">
                  <a:moveTo>
                    <a:pt x="972108" y="85610"/>
                  </a:moveTo>
                  <a:lnTo>
                    <a:pt x="966444" y="85001"/>
                  </a:lnTo>
                  <a:lnTo>
                    <a:pt x="953325" y="84924"/>
                  </a:lnTo>
                  <a:lnTo>
                    <a:pt x="947864" y="86753"/>
                  </a:lnTo>
                  <a:lnTo>
                    <a:pt x="945870" y="92049"/>
                  </a:lnTo>
                  <a:lnTo>
                    <a:pt x="945578" y="102476"/>
                  </a:lnTo>
                  <a:lnTo>
                    <a:pt x="945908" y="163703"/>
                  </a:lnTo>
                  <a:lnTo>
                    <a:pt x="945807" y="194310"/>
                  </a:lnTo>
                  <a:lnTo>
                    <a:pt x="944143" y="237794"/>
                  </a:lnTo>
                  <a:lnTo>
                    <a:pt x="934339" y="275310"/>
                  </a:lnTo>
                  <a:lnTo>
                    <a:pt x="889571" y="317207"/>
                  </a:lnTo>
                  <a:lnTo>
                    <a:pt x="858253" y="323430"/>
                  </a:lnTo>
                  <a:lnTo>
                    <a:pt x="824115" y="319024"/>
                  </a:lnTo>
                  <a:lnTo>
                    <a:pt x="783539" y="294894"/>
                  </a:lnTo>
                  <a:lnTo>
                    <a:pt x="766889" y="252031"/>
                  </a:lnTo>
                  <a:lnTo>
                    <a:pt x="764857" y="202590"/>
                  </a:lnTo>
                  <a:lnTo>
                    <a:pt x="763968" y="136372"/>
                  </a:lnTo>
                  <a:lnTo>
                    <a:pt x="764070" y="84899"/>
                  </a:lnTo>
                  <a:lnTo>
                    <a:pt x="757402" y="84899"/>
                  </a:lnTo>
                  <a:lnTo>
                    <a:pt x="751916" y="85217"/>
                  </a:lnTo>
                  <a:lnTo>
                    <a:pt x="739241" y="84315"/>
                  </a:lnTo>
                  <a:lnTo>
                    <a:pt x="736676" y="87198"/>
                  </a:lnTo>
                  <a:lnTo>
                    <a:pt x="737044" y="241363"/>
                  </a:lnTo>
                  <a:lnTo>
                    <a:pt x="758469" y="306832"/>
                  </a:lnTo>
                  <a:lnTo>
                    <a:pt x="791184" y="335546"/>
                  </a:lnTo>
                  <a:lnTo>
                    <a:pt x="832713" y="348538"/>
                  </a:lnTo>
                  <a:lnTo>
                    <a:pt x="878560" y="347662"/>
                  </a:lnTo>
                  <a:lnTo>
                    <a:pt x="898563" y="342315"/>
                  </a:lnTo>
                  <a:lnTo>
                    <a:pt x="916457" y="332841"/>
                  </a:lnTo>
                  <a:lnTo>
                    <a:pt x="932599" y="319354"/>
                  </a:lnTo>
                  <a:lnTo>
                    <a:pt x="947318" y="301929"/>
                  </a:lnTo>
                  <a:lnTo>
                    <a:pt x="947318" y="345719"/>
                  </a:lnTo>
                  <a:lnTo>
                    <a:pt x="972108" y="345719"/>
                  </a:lnTo>
                  <a:lnTo>
                    <a:pt x="972108" y="85610"/>
                  </a:lnTo>
                  <a:close/>
                </a:path>
                <a:path w="2266950" h="349885">
                  <a:moveTo>
                    <a:pt x="1216050" y="334848"/>
                  </a:moveTo>
                  <a:lnTo>
                    <a:pt x="1208189" y="316712"/>
                  </a:lnTo>
                  <a:lnTo>
                    <a:pt x="1183170" y="320598"/>
                  </a:lnTo>
                  <a:lnTo>
                    <a:pt x="1171371" y="322224"/>
                  </a:lnTo>
                  <a:lnTo>
                    <a:pt x="1127493" y="306197"/>
                  </a:lnTo>
                  <a:lnTo>
                    <a:pt x="1119860" y="266166"/>
                  </a:lnTo>
                  <a:lnTo>
                    <a:pt x="1119708" y="231368"/>
                  </a:lnTo>
                  <a:lnTo>
                    <a:pt x="1119720" y="109270"/>
                  </a:lnTo>
                  <a:lnTo>
                    <a:pt x="1206792" y="109270"/>
                  </a:lnTo>
                  <a:lnTo>
                    <a:pt x="1206792" y="84709"/>
                  </a:lnTo>
                  <a:lnTo>
                    <a:pt x="1119530" y="84709"/>
                  </a:lnTo>
                  <a:lnTo>
                    <a:pt x="1119530" y="7569"/>
                  </a:lnTo>
                  <a:lnTo>
                    <a:pt x="1092174" y="9944"/>
                  </a:lnTo>
                  <a:lnTo>
                    <a:pt x="1092174" y="85496"/>
                  </a:lnTo>
                  <a:lnTo>
                    <a:pt x="1038225" y="85496"/>
                  </a:lnTo>
                  <a:lnTo>
                    <a:pt x="1038225" y="109296"/>
                  </a:lnTo>
                  <a:lnTo>
                    <a:pt x="1092504" y="109296"/>
                  </a:lnTo>
                  <a:lnTo>
                    <a:pt x="1093508" y="243827"/>
                  </a:lnTo>
                  <a:lnTo>
                    <a:pt x="1094155" y="283425"/>
                  </a:lnTo>
                  <a:lnTo>
                    <a:pt x="1106055" y="322922"/>
                  </a:lnTo>
                  <a:lnTo>
                    <a:pt x="1163015" y="349592"/>
                  </a:lnTo>
                  <a:lnTo>
                    <a:pt x="1190929" y="346113"/>
                  </a:lnTo>
                  <a:lnTo>
                    <a:pt x="1216050" y="334848"/>
                  </a:lnTo>
                  <a:close/>
                </a:path>
                <a:path w="2266950" h="349885">
                  <a:moveTo>
                    <a:pt x="1312418" y="84340"/>
                  </a:moveTo>
                  <a:lnTo>
                    <a:pt x="1305902" y="83832"/>
                  </a:lnTo>
                  <a:lnTo>
                    <a:pt x="1292542" y="83934"/>
                  </a:lnTo>
                  <a:lnTo>
                    <a:pt x="1287005" y="85890"/>
                  </a:lnTo>
                  <a:lnTo>
                    <a:pt x="1284960" y="91414"/>
                  </a:lnTo>
                  <a:lnTo>
                    <a:pt x="1284668" y="102222"/>
                  </a:lnTo>
                  <a:lnTo>
                    <a:pt x="1284668" y="323443"/>
                  </a:lnTo>
                  <a:lnTo>
                    <a:pt x="1285062" y="337858"/>
                  </a:lnTo>
                  <a:lnTo>
                    <a:pt x="1287830" y="345033"/>
                  </a:lnTo>
                  <a:lnTo>
                    <a:pt x="1295374" y="347103"/>
                  </a:lnTo>
                  <a:lnTo>
                    <a:pt x="1310754" y="346138"/>
                  </a:lnTo>
                  <a:lnTo>
                    <a:pt x="1311402" y="345287"/>
                  </a:lnTo>
                  <a:lnTo>
                    <a:pt x="1312418" y="344551"/>
                  </a:lnTo>
                  <a:lnTo>
                    <a:pt x="1312418" y="84340"/>
                  </a:lnTo>
                  <a:close/>
                </a:path>
                <a:path w="2266950" h="349885">
                  <a:moveTo>
                    <a:pt x="1320736" y="21907"/>
                  </a:moveTo>
                  <a:lnTo>
                    <a:pt x="1319326" y="13055"/>
                  </a:lnTo>
                  <a:lnTo>
                    <a:pt x="1315059" y="6159"/>
                  </a:lnTo>
                  <a:lnTo>
                    <a:pt x="1308392" y="1651"/>
                  </a:lnTo>
                  <a:lnTo>
                    <a:pt x="1299730" y="0"/>
                  </a:lnTo>
                  <a:lnTo>
                    <a:pt x="1290815" y="1485"/>
                  </a:lnTo>
                  <a:lnTo>
                    <a:pt x="1284008" y="5829"/>
                  </a:lnTo>
                  <a:lnTo>
                    <a:pt x="1279652" y="12661"/>
                  </a:lnTo>
                  <a:lnTo>
                    <a:pt x="1278153" y="21615"/>
                  </a:lnTo>
                  <a:lnTo>
                    <a:pt x="1279652" y="30086"/>
                  </a:lnTo>
                  <a:lnTo>
                    <a:pt x="1283843" y="36652"/>
                  </a:lnTo>
                  <a:lnTo>
                    <a:pt x="1290345" y="40932"/>
                  </a:lnTo>
                  <a:lnTo>
                    <a:pt x="1298803" y="42532"/>
                  </a:lnTo>
                  <a:lnTo>
                    <a:pt x="1307973" y="41275"/>
                  </a:lnTo>
                  <a:lnTo>
                    <a:pt x="1314818" y="37287"/>
                  </a:lnTo>
                  <a:lnTo>
                    <a:pt x="1319149" y="30772"/>
                  </a:lnTo>
                  <a:lnTo>
                    <a:pt x="1320736" y="21907"/>
                  </a:lnTo>
                  <a:close/>
                </a:path>
                <a:path w="2266950" h="349885">
                  <a:moveTo>
                    <a:pt x="1663141" y="215646"/>
                  </a:moveTo>
                  <a:lnTo>
                    <a:pt x="1656295" y="169811"/>
                  </a:lnTo>
                  <a:lnTo>
                    <a:pt x="1637322" y="132080"/>
                  </a:lnTo>
                  <a:lnTo>
                    <a:pt x="1635150" y="129971"/>
                  </a:lnTo>
                  <a:lnTo>
                    <a:pt x="1635150" y="216065"/>
                  </a:lnTo>
                  <a:lnTo>
                    <a:pt x="1628330" y="258826"/>
                  </a:lnTo>
                  <a:lnTo>
                    <a:pt x="1607185" y="292595"/>
                  </a:lnTo>
                  <a:lnTo>
                    <a:pt x="1573936" y="314769"/>
                  </a:lnTo>
                  <a:lnTo>
                    <a:pt x="1530781" y="322783"/>
                  </a:lnTo>
                  <a:lnTo>
                    <a:pt x="1488236" y="315442"/>
                  </a:lnTo>
                  <a:lnTo>
                    <a:pt x="1454937" y="294233"/>
                  </a:lnTo>
                  <a:lnTo>
                    <a:pt x="1433182" y="260515"/>
                  </a:lnTo>
                  <a:lnTo>
                    <a:pt x="1425244" y="215646"/>
                  </a:lnTo>
                  <a:lnTo>
                    <a:pt x="1433410" y="171373"/>
                  </a:lnTo>
                  <a:lnTo>
                    <a:pt x="1456309" y="136575"/>
                  </a:lnTo>
                  <a:lnTo>
                    <a:pt x="1490814" y="114109"/>
                  </a:lnTo>
                  <a:lnTo>
                    <a:pt x="1533766" y="106768"/>
                  </a:lnTo>
                  <a:lnTo>
                    <a:pt x="1573695" y="115735"/>
                  </a:lnTo>
                  <a:lnTo>
                    <a:pt x="1606397" y="138684"/>
                  </a:lnTo>
                  <a:lnTo>
                    <a:pt x="1628140" y="173012"/>
                  </a:lnTo>
                  <a:lnTo>
                    <a:pt x="1635150" y="216065"/>
                  </a:lnTo>
                  <a:lnTo>
                    <a:pt x="1635150" y="129971"/>
                  </a:lnTo>
                  <a:lnTo>
                    <a:pt x="1611401" y="106768"/>
                  </a:lnTo>
                  <a:lnTo>
                    <a:pt x="1608467" y="103911"/>
                  </a:lnTo>
                  <a:lnTo>
                    <a:pt x="1571980" y="86525"/>
                  </a:lnTo>
                  <a:lnTo>
                    <a:pt x="1530057" y="81203"/>
                  </a:lnTo>
                  <a:lnTo>
                    <a:pt x="1478724" y="89992"/>
                  </a:lnTo>
                  <a:lnTo>
                    <a:pt x="1437259" y="117068"/>
                  </a:lnTo>
                  <a:lnTo>
                    <a:pt x="1409141" y="158419"/>
                  </a:lnTo>
                  <a:lnTo>
                    <a:pt x="1397876" y="210045"/>
                  </a:lnTo>
                  <a:lnTo>
                    <a:pt x="1403807" y="259003"/>
                  </a:lnTo>
                  <a:lnTo>
                    <a:pt x="1422895" y="297929"/>
                  </a:lnTo>
                  <a:lnTo>
                    <a:pt x="1452168" y="326326"/>
                  </a:lnTo>
                  <a:lnTo>
                    <a:pt x="1488694" y="343725"/>
                  </a:lnTo>
                  <a:lnTo>
                    <a:pt x="1529486" y="349656"/>
                  </a:lnTo>
                  <a:lnTo>
                    <a:pt x="1572437" y="343636"/>
                  </a:lnTo>
                  <a:lnTo>
                    <a:pt x="1609242" y="326174"/>
                  </a:lnTo>
                  <a:lnTo>
                    <a:pt x="1637957" y="298361"/>
                  </a:lnTo>
                  <a:lnTo>
                    <a:pt x="1656588" y="261226"/>
                  </a:lnTo>
                  <a:lnTo>
                    <a:pt x="1663141" y="216065"/>
                  </a:lnTo>
                  <a:lnTo>
                    <a:pt x="1663141" y="215646"/>
                  </a:lnTo>
                  <a:close/>
                </a:path>
                <a:path w="2266950" h="349885">
                  <a:moveTo>
                    <a:pt x="1975345" y="346341"/>
                  </a:moveTo>
                  <a:lnTo>
                    <a:pt x="1975294" y="175145"/>
                  </a:lnTo>
                  <a:lnTo>
                    <a:pt x="1956308" y="126123"/>
                  </a:lnTo>
                  <a:lnTo>
                    <a:pt x="1923986" y="96494"/>
                  </a:lnTo>
                  <a:lnTo>
                    <a:pt x="1883943" y="82232"/>
                  </a:lnTo>
                  <a:lnTo>
                    <a:pt x="1842198" y="81889"/>
                  </a:lnTo>
                  <a:lnTo>
                    <a:pt x="1804771" y="93992"/>
                  </a:lnTo>
                  <a:lnTo>
                    <a:pt x="1794637" y="100444"/>
                  </a:lnTo>
                  <a:lnTo>
                    <a:pt x="1785073" y="108051"/>
                  </a:lnTo>
                  <a:lnTo>
                    <a:pt x="1766252" y="124155"/>
                  </a:lnTo>
                  <a:lnTo>
                    <a:pt x="1766252" y="85750"/>
                  </a:lnTo>
                  <a:lnTo>
                    <a:pt x="1741703" y="85750"/>
                  </a:lnTo>
                  <a:lnTo>
                    <a:pt x="1741703" y="345986"/>
                  </a:lnTo>
                  <a:lnTo>
                    <a:pt x="1768068" y="345986"/>
                  </a:lnTo>
                  <a:lnTo>
                    <a:pt x="1767954" y="203822"/>
                  </a:lnTo>
                  <a:lnTo>
                    <a:pt x="1768792" y="187680"/>
                  </a:lnTo>
                  <a:lnTo>
                    <a:pt x="1785531" y="143560"/>
                  </a:lnTo>
                  <a:lnTo>
                    <a:pt x="1830095" y="111607"/>
                  </a:lnTo>
                  <a:lnTo>
                    <a:pt x="1857781" y="107365"/>
                  </a:lnTo>
                  <a:lnTo>
                    <a:pt x="1887423" y="111417"/>
                  </a:lnTo>
                  <a:lnTo>
                    <a:pt x="1930361" y="136525"/>
                  </a:lnTo>
                  <a:lnTo>
                    <a:pt x="1946744" y="182168"/>
                  </a:lnTo>
                  <a:lnTo>
                    <a:pt x="1948002" y="256171"/>
                  </a:lnTo>
                  <a:lnTo>
                    <a:pt x="1948205" y="335534"/>
                  </a:lnTo>
                  <a:lnTo>
                    <a:pt x="1948878" y="340855"/>
                  </a:lnTo>
                  <a:lnTo>
                    <a:pt x="1949272" y="346341"/>
                  </a:lnTo>
                  <a:lnTo>
                    <a:pt x="1975345" y="346341"/>
                  </a:lnTo>
                  <a:close/>
                </a:path>
                <a:path w="2266950" h="349885">
                  <a:moveTo>
                    <a:pt x="2266505" y="263829"/>
                  </a:moveTo>
                  <a:lnTo>
                    <a:pt x="2239480" y="222427"/>
                  </a:lnTo>
                  <a:lnTo>
                    <a:pt x="2198243" y="208330"/>
                  </a:lnTo>
                  <a:lnTo>
                    <a:pt x="2137562" y="193852"/>
                  </a:lnTo>
                  <a:lnTo>
                    <a:pt x="2120074" y="189217"/>
                  </a:lnTo>
                  <a:lnTo>
                    <a:pt x="2102929" y="183642"/>
                  </a:lnTo>
                  <a:lnTo>
                    <a:pt x="2091245" y="176110"/>
                  </a:lnTo>
                  <a:lnTo>
                    <a:pt x="2084133" y="164922"/>
                  </a:lnTo>
                  <a:lnTo>
                    <a:pt x="2081911" y="151866"/>
                  </a:lnTo>
                  <a:lnTo>
                    <a:pt x="2084882" y="138722"/>
                  </a:lnTo>
                  <a:lnTo>
                    <a:pt x="2120811" y="112293"/>
                  </a:lnTo>
                  <a:lnTo>
                    <a:pt x="2152332" y="107048"/>
                  </a:lnTo>
                  <a:lnTo>
                    <a:pt x="2182838" y="108254"/>
                  </a:lnTo>
                  <a:lnTo>
                    <a:pt x="2212162" y="117043"/>
                  </a:lnTo>
                  <a:lnTo>
                    <a:pt x="2240153" y="134569"/>
                  </a:lnTo>
                  <a:lnTo>
                    <a:pt x="2256675" y="117017"/>
                  </a:lnTo>
                  <a:lnTo>
                    <a:pt x="2218220" y="91973"/>
                  </a:lnTo>
                  <a:lnTo>
                    <a:pt x="2171154" y="81318"/>
                  </a:lnTo>
                  <a:lnTo>
                    <a:pt x="2123694" y="84315"/>
                  </a:lnTo>
                  <a:lnTo>
                    <a:pt x="2084082" y="100266"/>
                  </a:lnTo>
                  <a:lnTo>
                    <a:pt x="2062276" y="124193"/>
                  </a:lnTo>
                  <a:lnTo>
                    <a:pt x="2054644" y="153225"/>
                  </a:lnTo>
                  <a:lnTo>
                    <a:pt x="2061362" y="181483"/>
                  </a:lnTo>
                  <a:lnTo>
                    <a:pt x="2093874" y="208622"/>
                  </a:lnTo>
                  <a:lnTo>
                    <a:pt x="2130374" y="220116"/>
                  </a:lnTo>
                  <a:lnTo>
                    <a:pt x="2190927" y="233273"/>
                  </a:lnTo>
                  <a:lnTo>
                    <a:pt x="2210981" y="238137"/>
                  </a:lnTo>
                  <a:lnTo>
                    <a:pt x="2222855" y="242989"/>
                  </a:lnTo>
                  <a:lnTo>
                    <a:pt x="2232202" y="250583"/>
                  </a:lnTo>
                  <a:lnTo>
                    <a:pt x="2238337" y="260921"/>
                  </a:lnTo>
                  <a:lnTo>
                    <a:pt x="2240521" y="273977"/>
                  </a:lnTo>
                  <a:lnTo>
                    <a:pt x="2238514" y="287477"/>
                  </a:lnTo>
                  <a:lnTo>
                    <a:pt x="2232837" y="298729"/>
                  </a:lnTo>
                  <a:lnTo>
                    <a:pt x="2223833" y="307695"/>
                  </a:lnTo>
                  <a:lnTo>
                    <a:pt x="2211882" y="314312"/>
                  </a:lnTo>
                  <a:lnTo>
                    <a:pt x="2174227" y="323253"/>
                  </a:lnTo>
                  <a:lnTo>
                    <a:pt x="2134133" y="321043"/>
                  </a:lnTo>
                  <a:lnTo>
                    <a:pt x="2096414" y="306832"/>
                  </a:lnTo>
                  <a:lnTo>
                    <a:pt x="2065896" y="279781"/>
                  </a:lnTo>
                  <a:lnTo>
                    <a:pt x="2052751" y="290588"/>
                  </a:lnTo>
                  <a:lnTo>
                    <a:pt x="2048040" y="298069"/>
                  </a:lnTo>
                  <a:lnTo>
                    <a:pt x="2051443" y="305689"/>
                  </a:lnTo>
                  <a:lnTo>
                    <a:pt x="2065782" y="319849"/>
                  </a:lnTo>
                  <a:lnTo>
                    <a:pt x="2111692" y="343408"/>
                  </a:lnTo>
                  <a:lnTo>
                    <a:pt x="2154605" y="349504"/>
                  </a:lnTo>
                  <a:lnTo>
                    <a:pt x="2173579" y="349161"/>
                  </a:lnTo>
                  <a:lnTo>
                    <a:pt x="2228215" y="336588"/>
                  </a:lnTo>
                  <a:lnTo>
                    <a:pt x="2260130" y="306857"/>
                  </a:lnTo>
                  <a:lnTo>
                    <a:pt x="2266302" y="286880"/>
                  </a:lnTo>
                  <a:lnTo>
                    <a:pt x="2266505" y="263829"/>
                  </a:lnTo>
                  <a:close/>
                </a:path>
              </a:pathLst>
            </a:custGeom>
            <a:solidFill>
              <a:srgbClr val="FFFFFF"/>
            </a:solidFill>
          </p:spPr>
          <p:txBody>
            <a:bodyPr wrap="square" lIns="0" tIns="0" rIns="0" bIns="0" rtlCol="0"/>
            <a:lstStyle/>
            <a:p>
              <a:endParaRPr sz="1092"/>
            </a:p>
          </p:txBody>
        </p:sp>
      </p:grpSp>
      <p:pic>
        <p:nvPicPr>
          <p:cNvPr id="5" name="Picture 4" descr="A person with a beard smiling&#10;&#10;Description automatically generated">
            <a:extLst>
              <a:ext uri="{FF2B5EF4-FFF2-40B4-BE49-F238E27FC236}">
                <a16:creationId xmlns:a16="http://schemas.microsoft.com/office/drawing/2014/main" id="{3F099C40-A6FD-419E-BE3B-D8F7D9761CED}"/>
              </a:ext>
            </a:extLst>
          </p:cNvPr>
          <p:cNvPicPr>
            <a:picLocks noChangeAspect="1"/>
          </p:cNvPicPr>
          <p:nvPr/>
        </p:nvPicPr>
        <p:blipFill>
          <a:blip r:embed="rId5"/>
          <a:stretch>
            <a:fillRect/>
          </a:stretch>
        </p:blipFill>
        <p:spPr>
          <a:xfrm>
            <a:off x="10185604" y="5060540"/>
            <a:ext cx="1480984" cy="14809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49097-0558-46F5-8423-E1E7F27B13BA}" type="slidenum">
              <a:rPr kumimoji="0" lang="en-GB" sz="1100" b="0" i="0" u="none" strike="noStrike" kern="1200" cap="none" spc="0" normalizeH="0" baseline="0" noProof="0" smtClean="0">
                <a:ln>
                  <a:noFill/>
                </a:ln>
                <a:solidFill>
                  <a:srgbClr val="6F6F6F"/>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100" b="0" i="0" u="none" strike="noStrike" kern="1200" cap="none" spc="0" normalizeH="0" baseline="0" noProof="0" dirty="0">
              <a:ln>
                <a:noFill/>
              </a:ln>
              <a:solidFill>
                <a:srgbClr val="6F6F6F"/>
              </a:solidFill>
              <a:effectLst/>
              <a:uLnTx/>
              <a:uFillTx/>
              <a:latin typeface="Arial Nova Light"/>
              <a:ea typeface="+mn-ea"/>
              <a:cs typeface="+mn-cs"/>
            </a:endParaRPr>
          </a:p>
        </p:txBody>
      </p:sp>
      <p:sp>
        <p:nvSpPr>
          <p:cNvPr id="5" name="object 6">
            <a:extLst>
              <a:ext uri="{FF2B5EF4-FFF2-40B4-BE49-F238E27FC236}">
                <a16:creationId xmlns:a16="http://schemas.microsoft.com/office/drawing/2014/main" id="{6D73D8BB-6DE1-0989-1C2A-EE3D5F49BCB8}"/>
              </a:ext>
            </a:extLst>
          </p:cNvPr>
          <p:cNvSpPr txBox="1">
            <a:spLocks noGrp="1"/>
          </p:cNvSpPr>
          <p:nvPr>
            <p:ph type="title"/>
          </p:nvPr>
        </p:nvSpPr>
        <p:spPr>
          <a:xfrm>
            <a:off x="642193" y="348245"/>
            <a:ext cx="6593667" cy="376727"/>
          </a:xfrm>
          <a:prstGeom prst="rect">
            <a:avLst/>
          </a:prstGeom>
        </p:spPr>
        <p:txBody>
          <a:bodyPr vert="horz" wrap="square" lIns="0" tIns="8086" rIns="0" bIns="0" rtlCol="0" anchor="t">
            <a:spAutoFit/>
          </a:bodyPr>
          <a:lstStyle/>
          <a:p>
            <a:pPr marL="7701">
              <a:spcBef>
                <a:spcPts val="64"/>
              </a:spcBef>
            </a:pPr>
            <a:r>
              <a:rPr lang="en-US" dirty="0">
                <a:latin typeface="Arial Nova Light"/>
                <a:cs typeface="Arial"/>
              </a:rPr>
              <a:t>MPS Overview</a:t>
            </a:r>
            <a:endParaRPr lang="en-US" dirty="0"/>
          </a:p>
        </p:txBody>
      </p:sp>
      <p:sp>
        <p:nvSpPr>
          <p:cNvPr id="7" name="object 11">
            <a:extLst>
              <a:ext uri="{FF2B5EF4-FFF2-40B4-BE49-F238E27FC236}">
                <a16:creationId xmlns:a16="http://schemas.microsoft.com/office/drawing/2014/main" id="{87181D54-4B4B-22AC-DB95-84B6B69A8E14}"/>
              </a:ext>
            </a:extLst>
          </p:cNvPr>
          <p:cNvSpPr txBox="1"/>
          <p:nvPr/>
        </p:nvSpPr>
        <p:spPr>
          <a:xfrm>
            <a:off x="638579" y="886024"/>
            <a:ext cx="10814153" cy="233173"/>
          </a:xfrm>
          <a:prstGeom prst="rect">
            <a:avLst/>
          </a:prstGeom>
        </p:spPr>
        <p:txBody>
          <a:bodyPr vert="horz" wrap="square" lIns="0" tIns="15018" rIns="0" bIns="0" rtlCol="0" anchor="t">
            <a:spAutoFit/>
          </a:bodyPr>
          <a:lstStyle/>
          <a:p>
            <a:pPr marL="7701" marR="3081">
              <a:lnSpc>
                <a:spcPts val="1740"/>
              </a:lnSpc>
              <a:spcBef>
                <a:spcPts val="118"/>
              </a:spcBef>
            </a:pPr>
            <a:r>
              <a:rPr lang="en-US" sz="1455" b="1" dirty="0">
                <a:solidFill>
                  <a:srgbClr val="F49500"/>
                </a:solidFill>
                <a:latin typeface="Arial Nova Light"/>
                <a:cs typeface="Arial"/>
              </a:rPr>
              <a:t>A Language Workbench for modeling and model transformation</a:t>
            </a:r>
            <a:endParaRPr dirty="0"/>
          </a:p>
        </p:txBody>
      </p:sp>
      <p:pic>
        <p:nvPicPr>
          <p:cNvPr id="9" name="Picture 2" descr="A picture containing application&#10;&#10;Description automatically generated">
            <a:extLst>
              <a:ext uri="{FF2B5EF4-FFF2-40B4-BE49-F238E27FC236}">
                <a16:creationId xmlns:a16="http://schemas.microsoft.com/office/drawing/2014/main" id="{3B22AE0D-D139-417E-4B59-ED47826FB8E2}"/>
              </a:ext>
            </a:extLst>
          </p:cNvPr>
          <p:cNvPicPr>
            <a:picLocks noChangeAspect="1"/>
          </p:cNvPicPr>
          <p:nvPr/>
        </p:nvPicPr>
        <p:blipFill>
          <a:blip r:embed="rId2"/>
          <a:stretch>
            <a:fillRect/>
          </a:stretch>
        </p:blipFill>
        <p:spPr>
          <a:xfrm>
            <a:off x="1258815" y="1561844"/>
            <a:ext cx="3795266" cy="4108952"/>
          </a:xfrm>
          <a:prstGeom prst="rect">
            <a:avLst/>
          </a:prstGeom>
        </p:spPr>
      </p:pic>
      <p:pic>
        <p:nvPicPr>
          <p:cNvPr id="11" name="Picture 4" descr="Diagram&#10;&#10;Description automatically generated">
            <a:extLst>
              <a:ext uri="{FF2B5EF4-FFF2-40B4-BE49-F238E27FC236}">
                <a16:creationId xmlns:a16="http://schemas.microsoft.com/office/drawing/2014/main" id="{12DC7AE3-0E57-D9A9-80C9-C8675160E527}"/>
              </a:ext>
            </a:extLst>
          </p:cNvPr>
          <p:cNvPicPr>
            <a:picLocks noChangeAspect="1"/>
          </p:cNvPicPr>
          <p:nvPr/>
        </p:nvPicPr>
        <p:blipFill>
          <a:blip r:embed="rId3"/>
          <a:stretch>
            <a:fillRect/>
          </a:stretch>
        </p:blipFill>
        <p:spPr>
          <a:xfrm>
            <a:off x="5944095" y="1561411"/>
            <a:ext cx="4702736" cy="4109917"/>
          </a:xfrm>
          <a:prstGeom prst="rect">
            <a:avLst/>
          </a:prstGeom>
        </p:spPr>
      </p:pic>
    </p:spTree>
    <p:extLst>
      <p:ext uri="{BB962C8B-B14F-4D97-AF65-F5344CB8AC3E}">
        <p14:creationId xmlns:p14="http://schemas.microsoft.com/office/powerpoint/2010/main" val="2831297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49097-0558-46F5-8423-E1E7F27B13BA}" type="slidenum">
              <a:rPr kumimoji="0" lang="en-GB" sz="1100" b="0" i="0" u="none" strike="noStrike" kern="1200" cap="none" spc="0" normalizeH="0" baseline="0" noProof="0" smtClean="0">
                <a:ln>
                  <a:noFill/>
                </a:ln>
                <a:solidFill>
                  <a:srgbClr val="6F6F6F"/>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100" b="0" i="0" u="none" strike="noStrike" kern="1200" cap="none" spc="0" normalizeH="0" baseline="0" noProof="0" dirty="0">
              <a:ln>
                <a:noFill/>
              </a:ln>
              <a:solidFill>
                <a:srgbClr val="6F6F6F"/>
              </a:solidFill>
              <a:effectLst/>
              <a:uLnTx/>
              <a:uFillTx/>
              <a:latin typeface="Arial Nova Light"/>
              <a:ea typeface="+mn-ea"/>
              <a:cs typeface="+mn-cs"/>
            </a:endParaRPr>
          </a:p>
        </p:txBody>
      </p:sp>
      <p:sp>
        <p:nvSpPr>
          <p:cNvPr id="6" name="object 6">
            <a:extLst>
              <a:ext uri="{FF2B5EF4-FFF2-40B4-BE49-F238E27FC236}">
                <a16:creationId xmlns:a16="http://schemas.microsoft.com/office/drawing/2014/main" id="{6E063DB6-79D3-4578-A444-D83FD39032F5}"/>
              </a:ext>
            </a:extLst>
          </p:cNvPr>
          <p:cNvSpPr txBox="1">
            <a:spLocks noGrp="1"/>
          </p:cNvSpPr>
          <p:nvPr>
            <p:ph type="title"/>
          </p:nvPr>
        </p:nvSpPr>
        <p:spPr>
          <a:xfrm>
            <a:off x="288407" y="330102"/>
            <a:ext cx="6593667" cy="376727"/>
          </a:xfrm>
          <a:prstGeom prst="rect">
            <a:avLst/>
          </a:prstGeom>
        </p:spPr>
        <p:txBody>
          <a:bodyPr vert="horz" wrap="square" lIns="0" tIns="8086" rIns="0" bIns="0" rtlCol="0" anchor="t">
            <a:spAutoFit/>
          </a:bodyPr>
          <a:lstStyle/>
          <a:p>
            <a:pPr marL="7701">
              <a:spcBef>
                <a:spcPts val="64"/>
              </a:spcBef>
            </a:pPr>
            <a:r>
              <a:rPr lang="en-US" b="0" dirty="0">
                <a:cs typeface="Arial"/>
              </a:rPr>
              <a:t>Proposed ISO20022 Adoption</a:t>
            </a:r>
            <a:endParaRPr lang="en-US" b="0" dirty="0"/>
          </a:p>
        </p:txBody>
      </p:sp>
      <p:sp>
        <p:nvSpPr>
          <p:cNvPr id="9" name="object 11">
            <a:extLst>
              <a:ext uri="{FF2B5EF4-FFF2-40B4-BE49-F238E27FC236}">
                <a16:creationId xmlns:a16="http://schemas.microsoft.com/office/drawing/2014/main" id="{F6D8071D-12E1-84C5-6DC4-DDA2AA89D835}"/>
              </a:ext>
            </a:extLst>
          </p:cNvPr>
          <p:cNvSpPr txBox="1"/>
          <p:nvPr/>
        </p:nvSpPr>
        <p:spPr>
          <a:xfrm>
            <a:off x="475293" y="1031167"/>
            <a:ext cx="10814153" cy="233173"/>
          </a:xfrm>
          <a:prstGeom prst="rect">
            <a:avLst/>
          </a:prstGeom>
        </p:spPr>
        <p:txBody>
          <a:bodyPr vert="horz" wrap="square" lIns="0" tIns="15018" rIns="0" bIns="0" rtlCol="0" anchor="t">
            <a:spAutoFit/>
          </a:bodyPr>
          <a:lstStyle/>
          <a:p>
            <a:pPr marL="7701" marR="3081">
              <a:lnSpc>
                <a:spcPts val="1740"/>
              </a:lnSpc>
              <a:spcBef>
                <a:spcPts val="118"/>
              </a:spcBef>
            </a:pPr>
            <a:r>
              <a:rPr lang="en-US" sz="1455" b="1" dirty="0">
                <a:solidFill>
                  <a:srgbClr val="F49500"/>
                </a:solidFill>
                <a:latin typeface="Arial Nova Light"/>
                <a:cs typeface="Arial"/>
              </a:rPr>
              <a:t>Leveraging MPS, we implement the ISO20022 Meta-Model as a language and importing/convert the E-Repo</a:t>
            </a:r>
            <a:endParaRPr dirty="0"/>
          </a:p>
        </p:txBody>
      </p:sp>
      <p:pic>
        <p:nvPicPr>
          <p:cNvPr id="11" name="Picture 2" descr="A picture containing graphical user interface&#10;&#10;Description automatically generated">
            <a:extLst>
              <a:ext uri="{FF2B5EF4-FFF2-40B4-BE49-F238E27FC236}">
                <a16:creationId xmlns:a16="http://schemas.microsoft.com/office/drawing/2014/main" id="{B801703F-0F3D-00BD-8A1B-F76F7E30A7E3}"/>
              </a:ext>
            </a:extLst>
          </p:cNvPr>
          <p:cNvPicPr>
            <a:picLocks noChangeAspect="1"/>
          </p:cNvPicPr>
          <p:nvPr/>
        </p:nvPicPr>
        <p:blipFill>
          <a:blip r:embed="rId2"/>
          <a:stretch>
            <a:fillRect/>
          </a:stretch>
        </p:blipFill>
        <p:spPr>
          <a:xfrm>
            <a:off x="1786021" y="1481861"/>
            <a:ext cx="7914701" cy="4261907"/>
          </a:xfrm>
          <a:prstGeom prst="rect">
            <a:avLst/>
          </a:prstGeom>
        </p:spPr>
      </p:pic>
    </p:spTree>
    <p:extLst>
      <p:ext uri="{BB962C8B-B14F-4D97-AF65-F5344CB8AC3E}">
        <p14:creationId xmlns:p14="http://schemas.microsoft.com/office/powerpoint/2010/main" val="1533693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33F33-4308-3254-4A1D-7A36CA297E52}"/>
              </a:ext>
            </a:extLst>
          </p:cNvPr>
          <p:cNvSpPr>
            <a:spLocks noGrp="1"/>
          </p:cNvSpPr>
          <p:nvPr>
            <p:ph type="body" sz="quarter" idx="14"/>
          </p:nvPr>
        </p:nvSpPr>
        <p:spPr/>
        <p:txBody>
          <a:bodyPr vert="horz" lIns="90000" tIns="46800" rIns="0" bIns="46800" rtlCol="0" anchor="t">
            <a:normAutofit/>
          </a:bodyPr>
          <a:lstStyle/>
          <a:p>
            <a:r>
              <a:rPr lang="en-US" dirty="0">
                <a:latin typeface="Arial Nova Light"/>
                <a:cs typeface="Arial"/>
              </a:rPr>
              <a:t>Getting started Importing data into MPS from an EMF bases repository</a:t>
            </a:r>
            <a:endParaRPr lang="en-US" dirty="0"/>
          </a:p>
        </p:txBody>
      </p:sp>
      <p:sp>
        <p:nvSpPr>
          <p:cNvPr id="3" name="Title 2">
            <a:extLst>
              <a:ext uri="{FF2B5EF4-FFF2-40B4-BE49-F238E27FC236}">
                <a16:creationId xmlns:a16="http://schemas.microsoft.com/office/drawing/2014/main" id="{01702CF8-493E-0C92-4C8F-7C45A7A4B199}"/>
              </a:ext>
            </a:extLst>
          </p:cNvPr>
          <p:cNvSpPr>
            <a:spLocks noGrp="1"/>
          </p:cNvSpPr>
          <p:nvPr>
            <p:ph type="title"/>
          </p:nvPr>
        </p:nvSpPr>
        <p:spPr/>
        <p:txBody>
          <a:bodyPr lIns="91440" tIns="45720" rIns="0" bIns="45720" anchor="t">
            <a:normAutofit fontScale="90000"/>
          </a:bodyPr>
          <a:lstStyle/>
          <a:p>
            <a:r>
              <a:rPr lang="en-US" dirty="0">
                <a:latin typeface="Arial Nova Light"/>
              </a:rPr>
              <a:t>Process</a:t>
            </a:r>
            <a:endParaRPr lang="en-US" dirty="0"/>
          </a:p>
        </p:txBody>
      </p:sp>
      <p:sp>
        <p:nvSpPr>
          <p:cNvPr id="4" name="Slide Number Placeholder 3">
            <a:extLst>
              <a:ext uri="{FF2B5EF4-FFF2-40B4-BE49-F238E27FC236}">
                <a16:creationId xmlns:a16="http://schemas.microsoft.com/office/drawing/2014/main" id="{CA40BD4A-D722-3DB4-5A01-A5A0F5C1A429}"/>
              </a:ext>
            </a:extLst>
          </p:cNvPr>
          <p:cNvSpPr>
            <a:spLocks noGrp="1"/>
          </p:cNvSpPr>
          <p:nvPr>
            <p:ph type="sldNum" sz="quarter" idx="12"/>
          </p:nvPr>
        </p:nvSpPr>
        <p:spPr/>
        <p:txBody>
          <a:bodyPr/>
          <a:lstStyle/>
          <a:p>
            <a:fld id="{33549097-0558-46F5-8423-E1E7F27B13BA}" type="slidenum">
              <a:rPr lang="en-GB" smtClean="0"/>
              <a:pPr/>
              <a:t>12</a:t>
            </a:fld>
            <a:endParaRPr lang="en-GB" dirty="0"/>
          </a:p>
        </p:txBody>
      </p:sp>
      <p:sp>
        <p:nvSpPr>
          <p:cNvPr id="5" name="TextBox 4">
            <a:extLst>
              <a:ext uri="{FF2B5EF4-FFF2-40B4-BE49-F238E27FC236}">
                <a16:creationId xmlns:a16="http://schemas.microsoft.com/office/drawing/2014/main" id="{F259B24A-C85C-C61C-ACE9-D5414BDDCFBD}"/>
              </a:ext>
            </a:extLst>
          </p:cNvPr>
          <p:cNvSpPr txBox="1"/>
          <p:nvPr/>
        </p:nvSpPr>
        <p:spPr>
          <a:xfrm>
            <a:off x="809465" y="1409142"/>
            <a:ext cx="9279037" cy="44022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90000"/>
              </a:lnSpc>
              <a:spcBef>
                <a:spcPts val="200"/>
              </a:spcBef>
              <a:spcAft>
                <a:spcPts val="200"/>
              </a:spcAft>
              <a:buAutoNum type="arabicPeriod"/>
            </a:pPr>
            <a:r>
              <a:rPr lang="en-US" b="1" dirty="0"/>
              <a:t>Create ISO20022 MPS Language*</a:t>
            </a:r>
          </a:p>
          <a:p>
            <a:pPr marL="342900" indent="-342900">
              <a:lnSpc>
                <a:spcPct val="90000"/>
              </a:lnSpc>
              <a:spcBef>
                <a:spcPts val="200"/>
              </a:spcBef>
              <a:spcAft>
                <a:spcPts val="200"/>
              </a:spcAft>
              <a:buAutoNum type="arabicPeriod"/>
            </a:pPr>
            <a:endParaRPr lang="en-US" dirty="0"/>
          </a:p>
          <a:p>
            <a:pPr marL="342900" indent="-342900">
              <a:lnSpc>
                <a:spcPct val="90000"/>
              </a:lnSpc>
              <a:spcBef>
                <a:spcPts val="200"/>
              </a:spcBef>
              <a:spcAft>
                <a:spcPts val="200"/>
              </a:spcAft>
              <a:buAutoNum type="arabicPeriod"/>
            </a:pPr>
            <a:r>
              <a:rPr lang="en-US" dirty="0"/>
              <a:t>Generate Java representation of the ISO20022 MM, from EMF.</a:t>
            </a:r>
          </a:p>
          <a:p>
            <a:pPr marL="342900" indent="-342900">
              <a:lnSpc>
                <a:spcPct val="90000"/>
              </a:lnSpc>
              <a:spcBef>
                <a:spcPts val="200"/>
              </a:spcBef>
              <a:spcAft>
                <a:spcPts val="200"/>
              </a:spcAft>
              <a:buAutoNum type="arabicPeriod"/>
            </a:pPr>
            <a:endParaRPr lang="en-US" dirty="0"/>
          </a:p>
          <a:p>
            <a:pPr marL="342900" indent="-342900">
              <a:lnSpc>
                <a:spcPct val="90000"/>
              </a:lnSpc>
              <a:spcBef>
                <a:spcPts val="200"/>
              </a:spcBef>
              <a:spcAft>
                <a:spcPts val="200"/>
              </a:spcAft>
              <a:buAutoNum type="arabicPeriod"/>
            </a:pPr>
            <a:r>
              <a:rPr lang="en-US" dirty="0"/>
              <a:t>Create Java utility to read an EMF ISO20022 repository file</a:t>
            </a:r>
          </a:p>
          <a:p>
            <a:pPr marL="342900" indent="-342900">
              <a:lnSpc>
                <a:spcPct val="90000"/>
              </a:lnSpc>
              <a:spcBef>
                <a:spcPts val="200"/>
              </a:spcBef>
              <a:spcAft>
                <a:spcPts val="200"/>
              </a:spcAft>
              <a:buAutoNum type="arabicPeriod"/>
            </a:pPr>
            <a:endParaRPr lang="en-US" dirty="0"/>
          </a:p>
          <a:p>
            <a:pPr marL="342900" indent="-342900">
              <a:lnSpc>
                <a:spcPct val="90000"/>
              </a:lnSpc>
              <a:spcBef>
                <a:spcPts val="200"/>
              </a:spcBef>
              <a:spcAft>
                <a:spcPts val="200"/>
              </a:spcAft>
              <a:buAutoNum type="arabicPeriod"/>
            </a:pPr>
            <a:r>
              <a:rPr lang="en-US" dirty="0"/>
              <a:t>Reference the Java utility within an MPS "Importer" plugin</a:t>
            </a:r>
          </a:p>
          <a:p>
            <a:pPr marL="342900" indent="-342900">
              <a:lnSpc>
                <a:spcPct val="90000"/>
              </a:lnSpc>
              <a:spcBef>
                <a:spcPts val="200"/>
              </a:spcBef>
              <a:spcAft>
                <a:spcPts val="200"/>
              </a:spcAft>
              <a:buAutoNum type="arabicPeriod"/>
            </a:pPr>
            <a:endParaRPr lang="en-US" dirty="0"/>
          </a:p>
          <a:p>
            <a:pPr marL="342900" indent="-342900">
              <a:lnSpc>
                <a:spcPct val="90000"/>
              </a:lnSpc>
              <a:spcBef>
                <a:spcPts val="200"/>
              </a:spcBef>
              <a:spcAft>
                <a:spcPts val="200"/>
              </a:spcAft>
              <a:buAutoNum type="arabicPeriod"/>
            </a:pPr>
            <a:r>
              <a:rPr lang="en-US" dirty="0"/>
              <a:t>Write "Import" framework</a:t>
            </a:r>
          </a:p>
          <a:p>
            <a:pPr marL="342900" indent="-342900">
              <a:lnSpc>
                <a:spcPct val="90000"/>
              </a:lnSpc>
              <a:spcBef>
                <a:spcPts val="200"/>
              </a:spcBef>
              <a:spcAft>
                <a:spcPts val="200"/>
              </a:spcAft>
              <a:buAutoNum type="arabicPeriod"/>
            </a:pPr>
            <a:endParaRPr lang="en-US" dirty="0"/>
          </a:p>
          <a:p>
            <a:pPr marL="342900" indent="-342900">
              <a:lnSpc>
                <a:spcPct val="90000"/>
              </a:lnSpc>
              <a:spcBef>
                <a:spcPts val="200"/>
              </a:spcBef>
              <a:spcAft>
                <a:spcPts val="200"/>
              </a:spcAft>
              <a:buAutoNum type="arabicPeriod"/>
            </a:pPr>
            <a:r>
              <a:rPr lang="en-US" dirty="0"/>
              <a:t>Write MPS generators to generate Java model</a:t>
            </a:r>
          </a:p>
          <a:p>
            <a:pPr marL="342900" indent="-342900">
              <a:lnSpc>
                <a:spcPct val="90000"/>
              </a:lnSpc>
              <a:spcBef>
                <a:spcPts val="200"/>
              </a:spcBef>
              <a:spcAft>
                <a:spcPts val="200"/>
              </a:spcAft>
              <a:buAutoNum type="arabicPeriod"/>
            </a:pPr>
            <a:endParaRPr lang="en-US" dirty="0"/>
          </a:p>
          <a:p>
            <a:pPr marL="342900" indent="-342900">
              <a:lnSpc>
                <a:spcPct val="90000"/>
              </a:lnSpc>
              <a:spcBef>
                <a:spcPts val="200"/>
              </a:spcBef>
              <a:spcAft>
                <a:spcPts val="200"/>
              </a:spcAft>
              <a:buAutoNum type="arabicPeriod"/>
            </a:pPr>
            <a:r>
              <a:rPr lang="en-US" dirty="0"/>
              <a:t>Compare output java model with that generated by XSD</a:t>
            </a:r>
          </a:p>
          <a:p>
            <a:pPr marL="342900" indent="-342900">
              <a:lnSpc>
                <a:spcPct val="90000"/>
              </a:lnSpc>
              <a:spcBef>
                <a:spcPts val="200"/>
              </a:spcBef>
              <a:spcAft>
                <a:spcPts val="200"/>
              </a:spcAft>
              <a:buAutoNum type="arabicPeriod"/>
            </a:pPr>
            <a:endParaRPr lang="en-US" sz="1600" dirty="0"/>
          </a:p>
          <a:p>
            <a:pPr>
              <a:lnSpc>
                <a:spcPct val="90000"/>
              </a:lnSpc>
              <a:spcBef>
                <a:spcPts val="200"/>
              </a:spcBef>
              <a:spcAft>
                <a:spcPts val="200"/>
              </a:spcAft>
            </a:pPr>
            <a:endParaRPr lang="en-US" sz="1600" dirty="0"/>
          </a:p>
        </p:txBody>
      </p:sp>
    </p:spTree>
    <p:extLst>
      <p:ext uri="{BB962C8B-B14F-4D97-AF65-F5344CB8AC3E}">
        <p14:creationId xmlns:p14="http://schemas.microsoft.com/office/powerpoint/2010/main" val="286947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49097-0558-46F5-8423-E1E7F27B13BA}" type="slidenum">
              <a:rPr kumimoji="0" lang="en-GB" sz="1100" b="0" i="0" u="none" strike="noStrike" kern="1200" cap="none" spc="0" normalizeH="0" baseline="0" noProof="0" smtClean="0">
                <a:ln>
                  <a:noFill/>
                </a:ln>
                <a:solidFill>
                  <a:srgbClr val="6F6F6F"/>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dirty="0">
              <a:ln>
                <a:noFill/>
              </a:ln>
              <a:solidFill>
                <a:srgbClr val="6F6F6F"/>
              </a:solidFill>
              <a:effectLst/>
              <a:uLnTx/>
              <a:uFillTx/>
              <a:latin typeface="Arial Nova Light"/>
              <a:ea typeface="+mn-ea"/>
              <a:cs typeface="+mn-cs"/>
            </a:endParaRPr>
          </a:p>
        </p:txBody>
      </p:sp>
      <p:sp>
        <p:nvSpPr>
          <p:cNvPr id="6" name="object 6">
            <a:extLst>
              <a:ext uri="{FF2B5EF4-FFF2-40B4-BE49-F238E27FC236}">
                <a16:creationId xmlns:a16="http://schemas.microsoft.com/office/drawing/2014/main" id="{6E063DB6-79D3-4578-A444-D83FD39032F5}"/>
              </a:ext>
            </a:extLst>
          </p:cNvPr>
          <p:cNvSpPr txBox="1">
            <a:spLocks noGrp="1"/>
          </p:cNvSpPr>
          <p:nvPr>
            <p:ph type="title"/>
          </p:nvPr>
        </p:nvSpPr>
        <p:spPr>
          <a:xfrm>
            <a:off x="288407" y="330102"/>
            <a:ext cx="6593667" cy="395963"/>
          </a:xfrm>
          <a:prstGeom prst="rect">
            <a:avLst/>
          </a:prstGeom>
        </p:spPr>
        <p:txBody>
          <a:bodyPr vert="horz" wrap="square" lIns="0" tIns="8086" rIns="0" bIns="0" rtlCol="0" anchor="t">
            <a:spAutoFit/>
          </a:bodyPr>
          <a:lstStyle/>
          <a:p>
            <a:pPr marL="7620">
              <a:spcBef>
                <a:spcPts val="64"/>
              </a:spcBef>
            </a:pPr>
            <a:r>
              <a:rPr lang="en-US" b="0" dirty="0">
                <a:latin typeface="Arial Nova Light"/>
                <a:cs typeface="Arial"/>
              </a:rPr>
              <a:t>Meta-Model and Model representations</a:t>
            </a:r>
            <a:endParaRPr lang="en-US" dirty="0"/>
          </a:p>
        </p:txBody>
      </p:sp>
      <p:pic>
        <p:nvPicPr>
          <p:cNvPr id="2" name="Picture 1" descr="A diagram of a product&#10;&#10;Description automatically generated">
            <a:extLst>
              <a:ext uri="{FF2B5EF4-FFF2-40B4-BE49-F238E27FC236}">
                <a16:creationId xmlns:a16="http://schemas.microsoft.com/office/drawing/2014/main" id="{7F689462-FF57-C4AB-C73B-E58665F6F973}"/>
              </a:ext>
            </a:extLst>
          </p:cNvPr>
          <p:cNvPicPr>
            <a:picLocks noChangeAspect="1"/>
          </p:cNvPicPr>
          <p:nvPr/>
        </p:nvPicPr>
        <p:blipFill>
          <a:blip r:embed="rId2"/>
          <a:stretch>
            <a:fillRect/>
          </a:stretch>
        </p:blipFill>
        <p:spPr>
          <a:xfrm>
            <a:off x="252664" y="1028882"/>
            <a:ext cx="11686672" cy="4810260"/>
          </a:xfrm>
          <a:prstGeom prst="rect">
            <a:avLst/>
          </a:prstGeom>
        </p:spPr>
      </p:pic>
    </p:spTree>
    <p:extLst>
      <p:ext uri="{BB962C8B-B14F-4D97-AF65-F5344CB8AC3E}">
        <p14:creationId xmlns:p14="http://schemas.microsoft.com/office/powerpoint/2010/main" val="3199154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6F37E2-049B-2072-09D8-B0B86BF51190}"/>
              </a:ext>
            </a:extLst>
          </p:cNvPr>
          <p:cNvSpPr>
            <a:spLocks noGrp="1"/>
          </p:cNvSpPr>
          <p:nvPr>
            <p:ph type="body" sz="quarter" idx="14"/>
          </p:nvPr>
        </p:nvSpPr>
        <p:spPr/>
        <p:txBody>
          <a:bodyPr vert="horz" lIns="90000" tIns="46800" rIns="0" bIns="46800" rtlCol="0" anchor="t">
            <a:normAutofit/>
          </a:bodyPr>
          <a:lstStyle/>
          <a:p>
            <a:r>
              <a:rPr lang="en-US" dirty="0">
                <a:latin typeface="Arial Nova Light"/>
                <a:cs typeface="Arial"/>
              </a:rPr>
              <a:t>Traverse twice, first for tree creation and containment, second for reference associating references</a:t>
            </a:r>
            <a:endParaRPr lang="en-US" dirty="0"/>
          </a:p>
        </p:txBody>
      </p:sp>
      <p:sp>
        <p:nvSpPr>
          <p:cNvPr id="3" name="Title 2">
            <a:extLst>
              <a:ext uri="{FF2B5EF4-FFF2-40B4-BE49-F238E27FC236}">
                <a16:creationId xmlns:a16="http://schemas.microsoft.com/office/drawing/2014/main" id="{AF47A638-E27F-EEB3-3467-D137542204D6}"/>
              </a:ext>
            </a:extLst>
          </p:cNvPr>
          <p:cNvSpPr>
            <a:spLocks noGrp="1"/>
          </p:cNvSpPr>
          <p:nvPr>
            <p:ph type="title"/>
          </p:nvPr>
        </p:nvSpPr>
        <p:spPr/>
        <p:txBody>
          <a:bodyPr lIns="91440" tIns="45720" rIns="0" bIns="45720" anchor="t">
            <a:normAutofit fontScale="90000"/>
          </a:bodyPr>
          <a:lstStyle/>
          <a:p>
            <a:r>
              <a:rPr lang="en-US" dirty="0">
                <a:latin typeface="Arial Nova Light"/>
              </a:rPr>
              <a:t>Import Process</a:t>
            </a:r>
            <a:endParaRPr lang="en-US" dirty="0"/>
          </a:p>
        </p:txBody>
      </p:sp>
      <p:sp>
        <p:nvSpPr>
          <p:cNvPr id="4" name="Slide Number Placeholder 3">
            <a:extLst>
              <a:ext uri="{FF2B5EF4-FFF2-40B4-BE49-F238E27FC236}">
                <a16:creationId xmlns:a16="http://schemas.microsoft.com/office/drawing/2014/main" id="{0142B8CE-2D18-9B18-6640-565D8C22F9B7}"/>
              </a:ext>
            </a:extLst>
          </p:cNvPr>
          <p:cNvSpPr>
            <a:spLocks noGrp="1"/>
          </p:cNvSpPr>
          <p:nvPr>
            <p:ph type="sldNum" sz="quarter" idx="12"/>
          </p:nvPr>
        </p:nvSpPr>
        <p:spPr/>
        <p:txBody>
          <a:bodyPr/>
          <a:lstStyle/>
          <a:p>
            <a:fld id="{33549097-0558-46F5-8423-E1E7F27B13BA}" type="slidenum">
              <a:rPr lang="en-GB" smtClean="0"/>
              <a:pPr/>
              <a:t>14</a:t>
            </a:fld>
            <a:endParaRPr lang="en-GB" dirty="0"/>
          </a:p>
        </p:txBody>
      </p:sp>
      <p:pic>
        <p:nvPicPr>
          <p:cNvPr id="5" name="Picture 4" descr="A group of circles with text&#10;&#10;Description automatically generated">
            <a:extLst>
              <a:ext uri="{FF2B5EF4-FFF2-40B4-BE49-F238E27FC236}">
                <a16:creationId xmlns:a16="http://schemas.microsoft.com/office/drawing/2014/main" id="{20DD5B35-F4FF-3470-8E15-6F411DFED7FD}"/>
              </a:ext>
            </a:extLst>
          </p:cNvPr>
          <p:cNvPicPr>
            <a:picLocks noChangeAspect="1"/>
          </p:cNvPicPr>
          <p:nvPr/>
        </p:nvPicPr>
        <p:blipFill>
          <a:blip r:embed="rId2"/>
          <a:stretch>
            <a:fillRect/>
          </a:stretch>
        </p:blipFill>
        <p:spPr>
          <a:xfrm>
            <a:off x="3822031" y="1861022"/>
            <a:ext cx="7736305" cy="2945454"/>
          </a:xfrm>
          <a:prstGeom prst="rect">
            <a:avLst/>
          </a:prstGeom>
        </p:spPr>
      </p:pic>
      <p:sp>
        <p:nvSpPr>
          <p:cNvPr id="6" name="TextBox 5">
            <a:extLst>
              <a:ext uri="{FF2B5EF4-FFF2-40B4-BE49-F238E27FC236}">
                <a16:creationId xmlns:a16="http://schemas.microsoft.com/office/drawing/2014/main" id="{28D0413D-4212-FB69-2980-D5532BDE3F74}"/>
              </a:ext>
            </a:extLst>
          </p:cNvPr>
          <p:cNvSpPr txBox="1"/>
          <p:nvPr/>
        </p:nvSpPr>
        <p:spPr>
          <a:xfrm>
            <a:off x="952500" y="1864894"/>
            <a:ext cx="2667000" cy="349634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nSpc>
                <a:spcPct val="90000"/>
              </a:lnSpc>
              <a:spcBef>
                <a:spcPts val="200"/>
              </a:spcBef>
              <a:spcAft>
                <a:spcPts val="200"/>
              </a:spcAft>
              <a:buFont typeface="Arial" panose="020B0604020202020204" pitchFamily="34" charset="0"/>
              <a:buChar char="•"/>
            </a:pPr>
            <a:r>
              <a:rPr lang="en-US" sz="1600" i="1" dirty="0"/>
              <a:t>Create</a:t>
            </a:r>
            <a:r>
              <a:rPr lang="en-US" sz="1600" dirty="0"/>
              <a:t>()</a:t>
            </a:r>
          </a:p>
          <a:p>
            <a:pPr marL="269875" indent="-269875">
              <a:lnSpc>
                <a:spcPct val="90000"/>
              </a:lnSpc>
              <a:spcBef>
                <a:spcPts val="200"/>
              </a:spcBef>
              <a:spcAft>
                <a:spcPts val="200"/>
              </a:spcAft>
              <a:buFont typeface="Arial" panose="020B0604020202020204" pitchFamily="34" charset="0"/>
              <a:buChar char="•"/>
            </a:pPr>
            <a:r>
              <a:rPr lang="en-US" sz="1600" dirty="0"/>
              <a:t>J_A1, create M_A1</a:t>
            </a:r>
            <a:endParaRPr lang="en-US" dirty="0"/>
          </a:p>
          <a:p>
            <a:pPr marL="269875" indent="-269875">
              <a:lnSpc>
                <a:spcPct val="90000"/>
              </a:lnSpc>
              <a:spcBef>
                <a:spcPts val="200"/>
              </a:spcBef>
              <a:spcAft>
                <a:spcPts val="200"/>
              </a:spcAft>
              <a:buFont typeface="Arial" panose="020B0604020202020204" pitchFamily="34" charset="0"/>
              <a:buChar char="•"/>
            </a:pPr>
            <a:r>
              <a:rPr lang="en-US" sz="1600" dirty="0"/>
              <a:t>Populate M_A1 attributes</a:t>
            </a:r>
          </a:p>
          <a:p>
            <a:pPr marL="269875" indent="-269875">
              <a:lnSpc>
                <a:spcPct val="90000"/>
              </a:lnSpc>
              <a:spcBef>
                <a:spcPts val="200"/>
              </a:spcBef>
              <a:spcAft>
                <a:spcPts val="200"/>
              </a:spcAft>
              <a:buFont typeface="Arial" panose="020B0604020202020204" pitchFamily="34" charset="0"/>
              <a:buChar char="•"/>
            </a:pPr>
            <a:r>
              <a:rPr lang="en-US" sz="1600" dirty="0"/>
              <a:t>For each </a:t>
            </a:r>
            <a:r>
              <a:rPr lang="en-US" sz="1600" dirty="0" err="1"/>
              <a:t>Jx</a:t>
            </a:r>
            <a:r>
              <a:rPr lang="en-US" sz="1600" dirty="0"/>
              <a:t> child:</a:t>
            </a:r>
          </a:p>
          <a:p>
            <a:pPr marL="727075" lvl="1" indent="-269875">
              <a:lnSpc>
                <a:spcPct val="90000"/>
              </a:lnSpc>
              <a:spcBef>
                <a:spcPts val="200"/>
              </a:spcBef>
              <a:spcAft>
                <a:spcPts val="200"/>
              </a:spcAft>
              <a:buFont typeface="Courier New" panose="020B0604020202020204" pitchFamily="34" charset="0"/>
              <a:buChar char="o"/>
            </a:pPr>
            <a:r>
              <a:rPr lang="en-US" sz="1600" dirty="0"/>
              <a:t>create(Mx...)</a:t>
            </a:r>
            <a:endParaRPr lang="en-US" dirty="0"/>
          </a:p>
          <a:p>
            <a:pPr marL="727075" lvl="1" indent="-269875">
              <a:lnSpc>
                <a:spcPct val="90000"/>
              </a:lnSpc>
              <a:spcBef>
                <a:spcPts val="200"/>
              </a:spcBef>
              <a:spcAft>
                <a:spcPts val="200"/>
              </a:spcAft>
              <a:buFont typeface="Courier New" panose="020B0604020202020204" pitchFamily="34" charset="0"/>
              <a:buChar char="o"/>
            </a:pPr>
            <a:r>
              <a:rPr lang="en-US" sz="1600" dirty="0"/>
              <a:t>Add Mx as child</a:t>
            </a:r>
          </a:p>
          <a:p>
            <a:pPr marL="269875" indent="-269875">
              <a:lnSpc>
                <a:spcPct val="90000"/>
              </a:lnSpc>
              <a:spcBef>
                <a:spcPts val="200"/>
              </a:spcBef>
              <a:spcAft>
                <a:spcPts val="200"/>
              </a:spcAft>
              <a:buFont typeface="Arial" panose="020B0604020202020204" pitchFamily="34" charset="0"/>
              <a:buChar char="•"/>
            </a:pPr>
            <a:endParaRPr lang="en-US" sz="1600" dirty="0"/>
          </a:p>
          <a:p>
            <a:pPr marL="269875" indent="-269875">
              <a:lnSpc>
                <a:spcPct val="90000"/>
              </a:lnSpc>
              <a:spcBef>
                <a:spcPts val="200"/>
              </a:spcBef>
              <a:spcAft>
                <a:spcPts val="200"/>
              </a:spcAft>
              <a:buFont typeface="Arial" panose="020B0604020202020204" pitchFamily="34" charset="0"/>
              <a:buChar char="•"/>
            </a:pPr>
            <a:r>
              <a:rPr lang="en-US" sz="1600" i="1" dirty="0"/>
              <a:t>Associate</a:t>
            </a:r>
            <a:r>
              <a:rPr lang="en-US" sz="1600" dirty="0"/>
              <a:t>()</a:t>
            </a:r>
          </a:p>
          <a:p>
            <a:pPr marL="269875" indent="-269875">
              <a:lnSpc>
                <a:spcPct val="90000"/>
              </a:lnSpc>
              <a:spcBef>
                <a:spcPts val="200"/>
              </a:spcBef>
              <a:spcAft>
                <a:spcPts val="200"/>
              </a:spcAft>
              <a:buFont typeface="Arial" panose="020B0604020202020204" pitchFamily="34" charset="0"/>
              <a:buChar char="•"/>
            </a:pPr>
            <a:r>
              <a:rPr lang="en-US" sz="1600" dirty="0"/>
              <a:t>J_A1, get M_A1</a:t>
            </a:r>
          </a:p>
          <a:p>
            <a:pPr marL="269875" indent="-269875">
              <a:lnSpc>
                <a:spcPct val="90000"/>
              </a:lnSpc>
              <a:spcBef>
                <a:spcPts val="200"/>
              </a:spcBef>
              <a:spcAft>
                <a:spcPts val="200"/>
              </a:spcAft>
              <a:buFont typeface="Arial" panose="020B0604020202020204" pitchFamily="34" charset="0"/>
              <a:buChar char="•"/>
            </a:pPr>
            <a:r>
              <a:rPr lang="en-US" sz="1600" dirty="0"/>
              <a:t>Add references</a:t>
            </a:r>
          </a:p>
          <a:p>
            <a:pPr marL="269875" indent="-269875">
              <a:lnSpc>
                <a:spcPct val="90000"/>
              </a:lnSpc>
              <a:spcBef>
                <a:spcPts val="200"/>
              </a:spcBef>
              <a:spcAft>
                <a:spcPts val="200"/>
              </a:spcAft>
              <a:buFont typeface="Arial" panose="020B0604020202020204" pitchFamily="34" charset="0"/>
              <a:buChar char="•"/>
            </a:pPr>
            <a:r>
              <a:rPr lang="en-US" sz="1600" dirty="0"/>
              <a:t>For each J child:</a:t>
            </a:r>
          </a:p>
          <a:p>
            <a:pPr marL="727075" lvl="1" indent="-269875">
              <a:lnSpc>
                <a:spcPct val="90000"/>
              </a:lnSpc>
              <a:spcBef>
                <a:spcPts val="200"/>
              </a:spcBef>
              <a:spcAft>
                <a:spcPts val="200"/>
              </a:spcAft>
              <a:buFont typeface="Courier New" panose="020B0604020202020204" pitchFamily="34" charset="0"/>
              <a:buChar char="o"/>
            </a:pPr>
            <a:r>
              <a:rPr lang="en-US" sz="1600" dirty="0"/>
              <a:t>Associate(Mx..)</a:t>
            </a:r>
          </a:p>
          <a:p>
            <a:pPr marL="727075" lvl="1" indent="-269875">
              <a:lnSpc>
                <a:spcPct val="90000"/>
              </a:lnSpc>
              <a:spcBef>
                <a:spcPts val="200"/>
              </a:spcBef>
              <a:spcAft>
                <a:spcPts val="200"/>
              </a:spcAft>
              <a:buFont typeface="Courier New" panose="020B0604020202020204" pitchFamily="34" charset="0"/>
              <a:buChar char="o"/>
            </a:pPr>
            <a:endParaRPr lang="en-US" sz="1600" dirty="0"/>
          </a:p>
        </p:txBody>
      </p:sp>
    </p:spTree>
    <p:extLst>
      <p:ext uri="{BB962C8B-B14F-4D97-AF65-F5344CB8AC3E}">
        <p14:creationId xmlns:p14="http://schemas.microsoft.com/office/powerpoint/2010/main" val="273854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CE83B8-B1F9-D609-A718-7B21DD12B459}"/>
              </a:ext>
            </a:extLst>
          </p:cNvPr>
          <p:cNvSpPr>
            <a:spLocks noGrp="1"/>
          </p:cNvSpPr>
          <p:nvPr>
            <p:ph type="body" sz="quarter" idx="14"/>
          </p:nvPr>
        </p:nvSpPr>
        <p:spPr/>
        <p:txBody>
          <a:bodyPr vert="horz" lIns="90000" tIns="46800" rIns="0" bIns="46800" rtlCol="0" anchor="t">
            <a:normAutofit/>
          </a:bodyPr>
          <a:lstStyle/>
          <a:p>
            <a:r>
              <a:rPr lang="en-US" dirty="0">
                <a:latin typeface="Arial Nova Light"/>
                <a:cs typeface="Arial"/>
              </a:rPr>
              <a:t>Useful things to keep track of when doing this</a:t>
            </a:r>
            <a:endParaRPr lang="en-US" dirty="0"/>
          </a:p>
        </p:txBody>
      </p:sp>
      <p:sp>
        <p:nvSpPr>
          <p:cNvPr id="3" name="Title 2">
            <a:extLst>
              <a:ext uri="{FF2B5EF4-FFF2-40B4-BE49-F238E27FC236}">
                <a16:creationId xmlns:a16="http://schemas.microsoft.com/office/drawing/2014/main" id="{4E5072F6-11E7-2E24-2224-37BDA9377AF4}"/>
              </a:ext>
            </a:extLst>
          </p:cNvPr>
          <p:cNvSpPr>
            <a:spLocks noGrp="1"/>
          </p:cNvSpPr>
          <p:nvPr>
            <p:ph type="title"/>
          </p:nvPr>
        </p:nvSpPr>
        <p:spPr/>
        <p:txBody>
          <a:bodyPr lIns="91440" tIns="45720" rIns="0" bIns="45720" anchor="t">
            <a:normAutofit fontScale="90000"/>
          </a:bodyPr>
          <a:lstStyle/>
          <a:p>
            <a:r>
              <a:rPr lang="en-US" dirty="0">
                <a:latin typeface="Arial Nova Light"/>
              </a:rPr>
              <a:t>Import Process</a:t>
            </a:r>
            <a:endParaRPr lang="en-US" dirty="0"/>
          </a:p>
        </p:txBody>
      </p:sp>
      <p:sp>
        <p:nvSpPr>
          <p:cNvPr id="4" name="Slide Number Placeholder 3">
            <a:extLst>
              <a:ext uri="{FF2B5EF4-FFF2-40B4-BE49-F238E27FC236}">
                <a16:creationId xmlns:a16="http://schemas.microsoft.com/office/drawing/2014/main" id="{54456ADC-50DC-2956-2C2F-CE53D741013B}"/>
              </a:ext>
            </a:extLst>
          </p:cNvPr>
          <p:cNvSpPr>
            <a:spLocks noGrp="1"/>
          </p:cNvSpPr>
          <p:nvPr>
            <p:ph type="sldNum" sz="quarter" idx="12"/>
          </p:nvPr>
        </p:nvSpPr>
        <p:spPr/>
        <p:txBody>
          <a:bodyPr/>
          <a:lstStyle/>
          <a:p>
            <a:fld id="{33549097-0558-46F5-8423-E1E7F27B13BA}" type="slidenum">
              <a:rPr lang="en-GB" smtClean="0"/>
              <a:pPr/>
              <a:t>15</a:t>
            </a:fld>
            <a:endParaRPr lang="en-GB" dirty="0"/>
          </a:p>
        </p:txBody>
      </p:sp>
      <p:pic>
        <p:nvPicPr>
          <p:cNvPr id="5" name="Picture 4" descr="A screenshot of a computer&#10;&#10;Description automatically generated">
            <a:extLst>
              <a:ext uri="{FF2B5EF4-FFF2-40B4-BE49-F238E27FC236}">
                <a16:creationId xmlns:a16="http://schemas.microsoft.com/office/drawing/2014/main" id="{424359D3-895D-3CD2-CFC6-908D9DF178A9}"/>
              </a:ext>
            </a:extLst>
          </p:cNvPr>
          <p:cNvPicPr>
            <a:picLocks noChangeAspect="1"/>
          </p:cNvPicPr>
          <p:nvPr/>
        </p:nvPicPr>
        <p:blipFill>
          <a:blip r:embed="rId2"/>
          <a:stretch>
            <a:fillRect/>
          </a:stretch>
        </p:blipFill>
        <p:spPr>
          <a:xfrm>
            <a:off x="362953" y="2043510"/>
            <a:ext cx="11024937" cy="3141953"/>
          </a:xfrm>
          <a:prstGeom prst="rect">
            <a:avLst/>
          </a:prstGeom>
        </p:spPr>
      </p:pic>
    </p:spTree>
    <p:extLst>
      <p:ext uri="{BB962C8B-B14F-4D97-AF65-F5344CB8AC3E}">
        <p14:creationId xmlns:p14="http://schemas.microsoft.com/office/powerpoint/2010/main" val="221807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CE83B8-B1F9-D609-A718-7B21DD12B459}"/>
              </a:ext>
            </a:extLst>
          </p:cNvPr>
          <p:cNvSpPr>
            <a:spLocks noGrp="1"/>
          </p:cNvSpPr>
          <p:nvPr>
            <p:ph type="body" sz="quarter" idx="14"/>
          </p:nvPr>
        </p:nvSpPr>
        <p:spPr/>
        <p:txBody>
          <a:bodyPr vert="horz" lIns="90000" tIns="46800" rIns="0" bIns="46800" rtlCol="0" anchor="t">
            <a:normAutofit/>
          </a:bodyPr>
          <a:lstStyle/>
          <a:p>
            <a:r>
              <a:rPr lang="en-US" dirty="0">
                <a:latin typeface="Arial Nova Light"/>
                <a:cs typeface="Arial"/>
              </a:rPr>
              <a:t>Everything is done and working</a:t>
            </a:r>
            <a:endParaRPr lang="en-US" dirty="0"/>
          </a:p>
        </p:txBody>
      </p:sp>
      <p:sp>
        <p:nvSpPr>
          <p:cNvPr id="3" name="Title 2">
            <a:extLst>
              <a:ext uri="{FF2B5EF4-FFF2-40B4-BE49-F238E27FC236}">
                <a16:creationId xmlns:a16="http://schemas.microsoft.com/office/drawing/2014/main" id="{4E5072F6-11E7-2E24-2224-37BDA9377AF4}"/>
              </a:ext>
            </a:extLst>
          </p:cNvPr>
          <p:cNvSpPr>
            <a:spLocks noGrp="1"/>
          </p:cNvSpPr>
          <p:nvPr>
            <p:ph type="title"/>
          </p:nvPr>
        </p:nvSpPr>
        <p:spPr/>
        <p:txBody>
          <a:bodyPr lIns="91440" tIns="45720" rIns="0" bIns="45720" anchor="t">
            <a:normAutofit fontScale="90000"/>
          </a:bodyPr>
          <a:lstStyle/>
          <a:p>
            <a:r>
              <a:rPr lang="en-US" dirty="0">
                <a:latin typeface="Arial Nova Light"/>
              </a:rPr>
              <a:t>Outcome</a:t>
            </a:r>
            <a:endParaRPr lang="en-US" dirty="0"/>
          </a:p>
        </p:txBody>
      </p:sp>
      <p:sp>
        <p:nvSpPr>
          <p:cNvPr id="4" name="Slide Number Placeholder 3">
            <a:extLst>
              <a:ext uri="{FF2B5EF4-FFF2-40B4-BE49-F238E27FC236}">
                <a16:creationId xmlns:a16="http://schemas.microsoft.com/office/drawing/2014/main" id="{54456ADC-50DC-2956-2C2F-CE53D741013B}"/>
              </a:ext>
            </a:extLst>
          </p:cNvPr>
          <p:cNvSpPr>
            <a:spLocks noGrp="1"/>
          </p:cNvSpPr>
          <p:nvPr>
            <p:ph type="sldNum" sz="quarter" idx="12"/>
          </p:nvPr>
        </p:nvSpPr>
        <p:spPr/>
        <p:txBody>
          <a:bodyPr/>
          <a:lstStyle/>
          <a:p>
            <a:fld id="{33549097-0558-46F5-8423-E1E7F27B13BA}" type="slidenum">
              <a:rPr lang="en-GB" smtClean="0"/>
              <a:pPr/>
              <a:t>16</a:t>
            </a:fld>
            <a:endParaRPr lang="en-GB" dirty="0"/>
          </a:p>
        </p:txBody>
      </p:sp>
      <p:sp>
        <p:nvSpPr>
          <p:cNvPr id="6" name="TextBox 5">
            <a:extLst>
              <a:ext uri="{FF2B5EF4-FFF2-40B4-BE49-F238E27FC236}">
                <a16:creationId xmlns:a16="http://schemas.microsoft.com/office/drawing/2014/main" id="{E5CF908E-A6F4-9D48-DBA8-19F8886FBC09}"/>
              </a:ext>
            </a:extLst>
          </p:cNvPr>
          <p:cNvSpPr txBox="1"/>
          <p:nvPr/>
        </p:nvSpPr>
        <p:spPr>
          <a:xfrm>
            <a:off x="948000" y="1368000"/>
            <a:ext cx="8676000" cy="44063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nSpc>
                <a:spcPct val="90000"/>
              </a:lnSpc>
              <a:spcBef>
                <a:spcPts val="200"/>
              </a:spcBef>
              <a:spcAft>
                <a:spcPts val="200"/>
              </a:spcAft>
              <a:buFont typeface="Arial" panose="020B0604020202020204" pitchFamily="34" charset="0"/>
              <a:buChar char="•"/>
            </a:pPr>
            <a:endParaRPr lang="en-US" dirty="0"/>
          </a:p>
          <a:p>
            <a:pPr marL="269875" indent="-269875">
              <a:lnSpc>
                <a:spcPct val="90000"/>
              </a:lnSpc>
              <a:spcBef>
                <a:spcPts val="200"/>
              </a:spcBef>
              <a:spcAft>
                <a:spcPts val="200"/>
              </a:spcAft>
              <a:buFont typeface="Arial" panose="020B0604020202020204" pitchFamily="34" charset="0"/>
              <a:buChar char="•"/>
            </a:pPr>
            <a:r>
              <a:rPr lang="en-US" dirty="0"/>
              <a:t>Proven parity with existing XSD-based output model</a:t>
            </a:r>
          </a:p>
          <a:p>
            <a:pPr marL="269875" indent="-269875">
              <a:lnSpc>
                <a:spcPct val="90000"/>
              </a:lnSpc>
              <a:spcBef>
                <a:spcPts val="200"/>
              </a:spcBef>
              <a:spcAft>
                <a:spcPts val="200"/>
              </a:spcAft>
              <a:buFont typeface="Arial,Sans-Serif" panose="020B0604020202020204" pitchFamily="34" charset="0"/>
              <a:buChar char="•"/>
            </a:pPr>
            <a:endParaRPr lang="en-US" dirty="0"/>
          </a:p>
          <a:p>
            <a:pPr marL="269875" indent="-269875">
              <a:lnSpc>
                <a:spcPct val="90000"/>
              </a:lnSpc>
              <a:spcBef>
                <a:spcPts val="200"/>
              </a:spcBef>
              <a:spcAft>
                <a:spcPts val="200"/>
              </a:spcAft>
              <a:buFont typeface="Arial,Sans-Serif" panose="020B0604020202020204" pitchFamily="34" charset="0"/>
              <a:buChar char="•"/>
            </a:pPr>
            <a:r>
              <a:rPr lang="en-US" dirty="0">
                <a:latin typeface="Arial Nova Light"/>
                <a:cs typeface="Arial"/>
              </a:rPr>
              <a:t>The application code is smaller, richer, more consistent.</a:t>
            </a:r>
            <a:endParaRPr lang="en-US" dirty="0" err="1">
              <a:latin typeface="Arial Nova Light"/>
            </a:endParaRPr>
          </a:p>
          <a:p>
            <a:pPr marL="269875" indent="-269875">
              <a:lnSpc>
                <a:spcPct val="90000"/>
              </a:lnSpc>
              <a:spcBef>
                <a:spcPts val="200"/>
              </a:spcBef>
              <a:spcAft>
                <a:spcPts val="200"/>
              </a:spcAft>
              <a:buFont typeface="Arial" panose="020B0604020202020204" pitchFamily="34" charset="0"/>
              <a:buChar char="•"/>
            </a:pPr>
            <a:endParaRPr lang="en-US" dirty="0"/>
          </a:p>
          <a:p>
            <a:pPr marL="269875" indent="-269875">
              <a:lnSpc>
                <a:spcPct val="90000"/>
              </a:lnSpc>
              <a:spcBef>
                <a:spcPts val="200"/>
              </a:spcBef>
              <a:spcAft>
                <a:spcPts val="200"/>
              </a:spcAft>
              <a:buFont typeface="Arial" panose="020B0604020202020204" pitchFamily="34" charset="0"/>
              <a:buChar char="•"/>
            </a:pPr>
            <a:r>
              <a:rPr lang="en-US" dirty="0">
                <a:ea typeface="+mn-lt"/>
                <a:cs typeface="+mn-lt"/>
              </a:rPr>
              <a:t>Generated Java implementation of the constraints that were described by the "prose" documentation.</a:t>
            </a:r>
            <a:r>
              <a:rPr lang="en-US" dirty="0"/>
              <a:t> </a:t>
            </a:r>
          </a:p>
          <a:p>
            <a:pPr marL="269875" indent="-269875">
              <a:lnSpc>
                <a:spcPct val="90000"/>
              </a:lnSpc>
              <a:spcBef>
                <a:spcPts val="200"/>
              </a:spcBef>
              <a:spcAft>
                <a:spcPts val="200"/>
              </a:spcAft>
              <a:buFont typeface="Arial" panose="020B0604020202020204" pitchFamily="34" charset="0"/>
              <a:buChar char="•"/>
            </a:pPr>
            <a:endParaRPr lang="en-US" dirty="0">
              <a:ea typeface="+mn-lt"/>
              <a:cs typeface="+mn-lt"/>
            </a:endParaRPr>
          </a:p>
          <a:p>
            <a:pPr marL="285750" indent="-285750">
              <a:lnSpc>
                <a:spcPct val="90000"/>
              </a:lnSpc>
              <a:spcBef>
                <a:spcPts val="200"/>
              </a:spcBef>
              <a:spcAft>
                <a:spcPts val="200"/>
              </a:spcAft>
              <a:buFont typeface="Arial" panose="020B0604020202020204" pitchFamily="34" charset="0"/>
              <a:buChar char="•"/>
            </a:pPr>
            <a:r>
              <a:rPr lang="en-US" dirty="0">
                <a:ea typeface="+mn-lt"/>
                <a:cs typeface="+mn-lt"/>
              </a:rPr>
              <a:t>Gain insights into the "higher" levels of the model</a:t>
            </a:r>
          </a:p>
          <a:p>
            <a:pPr marL="285750" indent="-285750">
              <a:lnSpc>
                <a:spcPct val="90000"/>
              </a:lnSpc>
              <a:spcBef>
                <a:spcPts val="200"/>
              </a:spcBef>
              <a:spcAft>
                <a:spcPts val="200"/>
              </a:spcAft>
              <a:buFont typeface="Arial" panose="020B0604020202020204" pitchFamily="34" charset="0"/>
              <a:buChar char="•"/>
            </a:pPr>
            <a:endParaRPr lang="en-US" dirty="0"/>
          </a:p>
          <a:p>
            <a:pPr marL="285750" indent="-285750">
              <a:lnSpc>
                <a:spcPct val="90000"/>
              </a:lnSpc>
              <a:spcBef>
                <a:spcPts val="200"/>
              </a:spcBef>
              <a:spcAft>
                <a:spcPts val="200"/>
              </a:spcAft>
              <a:buFont typeface="Arial" panose="020B0604020202020204" pitchFamily="34" charset="0"/>
              <a:buChar char="•"/>
            </a:pPr>
            <a:r>
              <a:rPr lang="en-US" dirty="0"/>
              <a:t>We can automate/generate everything!</a:t>
            </a:r>
          </a:p>
          <a:p>
            <a:pPr marL="269875" indent="-269875">
              <a:lnSpc>
                <a:spcPct val="90000"/>
              </a:lnSpc>
              <a:spcBef>
                <a:spcPts val="200"/>
              </a:spcBef>
              <a:spcAft>
                <a:spcPts val="200"/>
              </a:spcAft>
              <a:buFont typeface="Arial" panose="020B0604020202020204" pitchFamily="34" charset="0"/>
              <a:buChar char="•"/>
            </a:pPr>
            <a:endParaRPr lang="en-US" dirty="0"/>
          </a:p>
          <a:p>
            <a:pPr marL="269875" indent="-269875">
              <a:lnSpc>
                <a:spcPct val="90000"/>
              </a:lnSpc>
              <a:spcBef>
                <a:spcPts val="200"/>
              </a:spcBef>
              <a:spcAft>
                <a:spcPts val="200"/>
              </a:spcAft>
              <a:buFont typeface="Arial" panose="020B0604020202020204" pitchFamily="34" charset="0"/>
              <a:buChar char="•"/>
            </a:pPr>
            <a:r>
              <a:rPr lang="en-US" dirty="0"/>
              <a:t>We can integrate the ISO20022 MPS language with other languages</a:t>
            </a:r>
          </a:p>
          <a:p>
            <a:pPr marL="269875" indent="-269875">
              <a:lnSpc>
                <a:spcPct val="90000"/>
              </a:lnSpc>
              <a:spcBef>
                <a:spcPts val="200"/>
              </a:spcBef>
              <a:spcAft>
                <a:spcPts val="200"/>
              </a:spcAft>
              <a:buFont typeface="Arial" panose="020B0604020202020204" pitchFamily="34" charset="0"/>
              <a:buChar char="•"/>
            </a:pPr>
            <a:endParaRPr lang="en-US" dirty="0"/>
          </a:p>
          <a:p>
            <a:pPr>
              <a:lnSpc>
                <a:spcPct val="90000"/>
              </a:lnSpc>
              <a:spcBef>
                <a:spcPts val="200"/>
              </a:spcBef>
              <a:spcAft>
                <a:spcPts val="200"/>
              </a:spcAft>
            </a:pPr>
            <a:endParaRPr lang="en-US" dirty="0"/>
          </a:p>
        </p:txBody>
      </p:sp>
    </p:spTree>
    <p:extLst>
      <p:ext uri="{BB962C8B-B14F-4D97-AF65-F5344CB8AC3E}">
        <p14:creationId xmlns:p14="http://schemas.microsoft.com/office/powerpoint/2010/main" val="8951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CE83B8-B1F9-D609-A718-7B21DD12B459}"/>
              </a:ext>
            </a:extLst>
          </p:cNvPr>
          <p:cNvSpPr>
            <a:spLocks noGrp="1"/>
          </p:cNvSpPr>
          <p:nvPr>
            <p:ph type="body" sz="quarter" idx="14"/>
          </p:nvPr>
        </p:nvSpPr>
        <p:spPr/>
        <p:txBody>
          <a:bodyPr vert="horz" lIns="90000" tIns="46800" rIns="0" bIns="46800" rtlCol="0" anchor="t">
            <a:normAutofit/>
          </a:bodyPr>
          <a:lstStyle/>
          <a:p>
            <a:r>
              <a:rPr lang="en-US" dirty="0">
                <a:latin typeface="Arial Nova Light"/>
                <a:cs typeface="Arial"/>
              </a:rPr>
              <a:t>Useful things to keep track of when doing this</a:t>
            </a:r>
            <a:endParaRPr lang="en-US" dirty="0"/>
          </a:p>
        </p:txBody>
      </p:sp>
      <p:sp>
        <p:nvSpPr>
          <p:cNvPr id="3" name="Title 2">
            <a:extLst>
              <a:ext uri="{FF2B5EF4-FFF2-40B4-BE49-F238E27FC236}">
                <a16:creationId xmlns:a16="http://schemas.microsoft.com/office/drawing/2014/main" id="{4E5072F6-11E7-2E24-2224-37BDA9377AF4}"/>
              </a:ext>
            </a:extLst>
          </p:cNvPr>
          <p:cNvSpPr>
            <a:spLocks noGrp="1"/>
          </p:cNvSpPr>
          <p:nvPr>
            <p:ph type="title"/>
          </p:nvPr>
        </p:nvSpPr>
        <p:spPr/>
        <p:txBody>
          <a:bodyPr lIns="91440" tIns="45720" rIns="0" bIns="45720" anchor="t">
            <a:normAutofit fontScale="90000"/>
          </a:bodyPr>
          <a:lstStyle/>
          <a:p>
            <a:r>
              <a:rPr lang="en-US" dirty="0">
                <a:latin typeface="Arial Nova Light"/>
              </a:rPr>
              <a:t>Learnings</a:t>
            </a:r>
            <a:endParaRPr lang="en-US" dirty="0"/>
          </a:p>
        </p:txBody>
      </p:sp>
      <p:sp>
        <p:nvSpPr>
          <p:cNvPr id="4" name="Slide Number Placeholder 3">
            <a:extLst>
              <a:ext uri="{FF2B5EF4-FFF2-40B4-BE49-F238E27FC236}">
                <a16:creationId xmlns:a16="http://schemas.microsoft.com/office/drawing/2014/main" id="{54456ADC-50DC-2956-2C2F-CE53D741013B}"/>
              </a:ext>
            </a:extLst>
          </p:cNvPr>
          <p:cNvSpPr>
            <a:spLocks noGrp="1"/>
          </p:cNvSpPr>
          <p:nvPr>
            <p:ph type="sldNum" sz="quarter" idx="12"/>
          </p:nvPr>
        </p:nvSpPr>
        <p:spPr/>
        <p:txBody>
          <a:bodyPr/>
          <a:lstStyle/>
          <a:p>
            <a:fld id="{33549097-0558-46F5-8423-E1E7F27B13BA}" type="slidenum">
              <a:rPr lang="en-GB" smtClean="0"/>
              <a:pPr/>
              <a:t>17</a:t>
            </a:fld>
            <a:endParaRPr lang="en-GB" dirty="0"/>
          </a:p>
        </p:txBody>
      </p:sp>
      <p:sp>
        <p:nvSpPr>
          <p:cNvPr id="6" name="TextBox 5">
            <a:extLst>
              <a:ext uri="{FF2B5EF4-FFF2-40B4-BE49-F238E27FC236}">
                <a16:creationId xmlns:a16="http://schemas.microsoft.com/office/drawing/2014/main" id="{E5CF908E-A6F4-9D48-DBA8-19F8886FBC09}"/>
              </a:ext>
            </a:extLst>
          </p:cNvPr>
          <p:cNvSpPr txBox="1"/>
          <p:nvPr/>
        </p:nvSpPr>
        <p:spPr>
          <a:xfrm>
            <a:off x="948000" y="1368000"/>
            <a:ext cx="8676000"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nSpc>
                <a:spcPct val="90000"/>
              </a:lnSpc>
              <a:spcBef>
                <a:spcPts val="200"/>
              </a:spcBef>
              <a:spcAft>
                <a:spcPts val="200"/>
              </a:spcAft>
              <a:buFont typeface="Arial" panose="020B0604020202020204" pitchFamily="34" charset="0"/>
              <a:buChar char="•"/>
            </a:pPr>
            <a:endParaRPr lang="en-US" sz="1600" dirty="0"/>
          </a:p>
          <a:p>
            <a:pPr marL="269875" indent="-269875">
              <a:lnSpc>
                <a:spcPct val="90000"/>
              </a:lnSpc>
              <a:spcBef>
                <a:spcPts val="200"/>
              </a:spcBef>
              <a:spcAft>
                <a:spcPts val="200"/>
              </a:spcAft>
              <a:buFont typeface="Arial" panose="020B0604020202020204" pitchFamily="34" charset="0"/>
              <a:buChar char="•"/>
            </a:pPr>
            <a:r>
              <a:rPr lang="en-US" sz="1600" dirty="0"/>
              <a:t>EMF models have support for inverse references, MPS does not, </a:t>
            </a:r>
            <a:r>
              <a:rPr lang="en-US" sz="1600" dirty="0" err="1"/>
              <a:t>Ecore</a:t>
            </a:r>
            <a:r>
              <a:rPr lang="en-US" sz="1600" dirty="0"/>
              <a:t> -&gt;MPS conversion will introduce redundant associations that need to be checked and removed.</a:t>
            </a:r>
          </a:p>
          <a:p>
            <a:pPr marL="269875" indent="-269875">
              <a:lnSpc>
                <a:spcPct val="90000"/>
              </a:lnSpc>
              <a:spcBef>
                <a:spcPts val="200"/>
              </a:spcBef>
              <a:spcAft>
                <a:spcPts val="200"/>
              </a:spcAft>
              <a:buFont typeface="Arial" panose="020B0604020202020204" pitchFamily="34" charset="0"/>
              <a:buChar char="•"/>
            </a:pPr>
            <a:endParaRPr lang="en-US" sz="1600" dirty="0"/>
          </a:p>
          <a:p>
            <a:pPr marL="269875" indent="-269875">
              <a:lnSpc>
                <a:spcPct val="90000"/>
              </a:lnSpc>
              <a:spcBef>
                <a:spcPts val="200"/>
              </a:spcBef>
              <a:spcAft>
                <a:spcPts val="200"/>
              </a:spcAft>
              <a:buFont typeface="Arial" panose="020B0604020202020204" pitchFamily="34" charset="0"/>
              <a:buChar char="•"/>
            </a:pPr>
            <a:r>
              <a:rPr lang="en-US" sz="1600" dirty="0"/>
              <a:t>It is simpler to separate instantiation of the target object from population.</a:t>
            </a:r>
          </a:p>
          <a:p>
            <a:pPr marL="269875" indent="-269875">
              <a:lnSpc>
                <a:spcPct val="90000"/>
              </a:lnSpc>
              <a:spcBef>
                <a:spcPts val="200"/>
              </a:spcBef>
              <a:spcAft>
                <a:spcPts val="200"/>
              </a:spcAft>
              <a:buFont typeface="Arial" panose="020B0604020202020204" pitchFamily="34" charset="0"/>
              <a:buChar char="•"/>
            </a:pPr>
            <a:endParaRPr lang="en-US" sz="1600" dirty="0"/>
          </a:p>
          <a:p>
            <a:pPr marL="269875" indent="-269875">
              <a:lnSpc>
                <a:spcPct val="90000"/>
              </a:lnSpc>
              <a:spcBef>
                <a:spcPts val="200"/>
              </a:spcBef>
              <a:spcAft>
                <a:spcPts val="200"/>
              </a:spcAft>
              <a:buFont typeface="Arial" panose="020B0604020202020204" pitchFamily="34" charset="0"/>
              <a:buChar char="•"/>
            </a:pPr>
            <a:r>
              <a:rPr lang="en-US" sz="1600" dirty="0"/>
              <a:t>Twice traversal solves the problem of reference nodes not having yet been created in the output model</a:t>
            </a:r>
          </a:p>
          <a:p>
            <a:pPr marL="269875" indent="-269875">
              <a:lnSpc>
                <a:spcPct val="90000"/>
              </a:lnSpc>
              <a:spcBef>
                <a:spcPts val="200"/>
              </a:spcBef>
              <a:spcAft>
                <a:spcPts val="200"/>
              </a:spcAft>
              <a:buFont typeface="Arial" panose="020B0604020202020204" pitchFamily="34" charset="0"/>
              <a:buChar char="•"/>
            </a:pPr>
            <a:endParaRPr lang="en-US" sz="1600" dirty="0"/>
          </a:p>
          <a:p>
            <a:pPr marL="269875" indent="-269875">
              <a:lnSpc>
                <a:spcPct val="90000"/>
              </a:lnSpc>
              <a:spcBef>
                <a:spcPts val="200"/>
              </a:spcBef>
              <a:spcAft>
                <a:spcPts val="200"/>
              </a:spcAft>
              <a:buFont typeface="Arial" panose="020B0604020202020204" pitchFamily="34" charset="0"/>
              <a:buChar char="•"/>
            </a:pPr>
            <a:r>
              <a:rPr lang="en-US" sz="1600" dirty="0"/>
              <a:t>Maintaining Maps of source object, target object, identifiers and types enables "lookup"</a:t>
            </a:r>
          </a:p>
          <a:p>
            <a:pPr marL="269875" indent="-269875">
              <a:lnSpc>
                <a:spcPct val="90000"/>
              </a:lnSpc>
              <a:spcBef>
                <a:spcPts val="200"/>
              </a:spcBef>
              <a:spcAft>
                <a:spcPts val="200"/>
              </a:spcAft>
              <a:buFont typeface="Arial" panose="020B0604020202020204" pitchFamily="34" charset="0"/>
              <a:buChar char="•"/>
            </a:pPr>
            <a:endParaRPr lang="en-US" sz="1600" dirty="0"/>
          </a:p>
          <a:p>
            <a:pPr marL="269875" indent="-269875">
              <a:lnSpc>
                <a:spcPct val="90000"/>
              </a:lnSpc>
              <a:spcBef>
                <a:spcPts val="200"/>
              </a:spcBef>
              <a:spcAft>
                <a:spcPts val="200"/>
              </a:spcAft>
              <a:buFont typeface="Arial" panose="020B0604020202020204" pitchFamily="34" charset="0"/>
              <a:buChar char="•"/>
            </a:pPr>
            <a:r>
              <a:rPr lang="en-US" sz="1600" dirty="0"/>
              <a:t>A Java meta model is more convenient to use during the MPS import process, rather than using raw E-Objects</a:t>
            </a:r>
          </a:p>
          <a:p>
            <a:pPr marL="269875" indent="-269875">
              <a:lnSpc>
                <a:spcPct val="90000"/>
              </a:lnSpc>
              <a:spcBef>
                <a:spcPts val="200"/>
              </a:spcBef>
              <a:spcAft>
                <a:spcPts val="200"/>
              </a:spcAft>
              <a:buFont typeface="Arial" panose="020B0604020202020204" pitchFamily="34" charset="0"/>
              <a:buChar char="•"/>
            </a:pPr>
            <a:endParaRPr lang="en-US" sz="1600" dirty="0"/>
          </a:p>
          <a:p>
            <a:pPr>
              <a:lnSpc>
                <a:spcPct val="90000"/>
              </a:lnSpc>
              <a:spcBef>
                <a:spcPts val="200"/>
              </a:spcBef>
              <a:spcAft>
                <a:spcPts val="200"/>
              </a:spcAft>
            </a:pPr>
            <a:endParaRPr lang="en-US" sz="1600" dirty="0"/>
          </a:p>
        </p:txBody>
      </p:sp>
    </p:spTree>
    <p:extLst>
      <p:ext uri="{BB962C8B-B14F-4D97-AF65-F5344CB8AC3E}">
        <p14:creationId xmlns:p14="http://schemas.microsoft.com/office/powerpoint/2010/main" val="304653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270773-549B-AD40-2477-21F371FFFBB5}"/>
              </a:ext>
            </a:extLst>
          </p:cNvPr>
          <p:cNvSpPr>
            <a:spLocks noGrp="1"/>
          </p:cNvSpPr>
          <p:nvPr>
            <p:ph type="title"/>
          </p:nvPr>
        </p:nvSpPr>
        <p:spPr/>
        <p:txBody>
          <a:bodyPr lIns="91440" tIns="45720" rIns="0" bIns="45720" anchor="t">
            <a:normAutofit fontScale="90000"/>
          </a:bodyPr>
          <a:lstStyle/>
          <a:p>
            <a:r>
              <a:rPr lang="en-US" dirty="0">
                <a:latin typeface="Arial Nova Light"/>
              </a:rPr>
              <a:t>Resources</a:t>
            </a:r>
            <a:endParaRPr lang="en-US" dirty="0"/>
          </a:p>
        </p:txBody>
      </p:sp>
      <p:sp>
        <p:nvSpPr>
          <p:cNvPr id="4" name="Slide Number Placeholder 3">
            <a:extLst>
              <a:ext uri="{FF2B5EF4-FFF2-40B4-BE49-F238E27FC236}">
                <a16:creationId xmlns:a16="http://schemas.microsoft.com/office/drawing/2014/main" id="{5722D409-F85C-51A5-427F-E1CB4785F5C5}"/>
              </a:ext>
            </a:extLst>
          </p:cNvPr>
          <p:cNvSpPr>
            <a:spLocks noGrp="1"/>
          </p:cNvSpPr>
          <p:nvPr>
            <p:ph type="sldNum" sz="quarter" idx="12"/>
          </p:nvPr>
        </p:nvSpPr>
        <p:spPr/>
        <p:txBody>
          <a:bodyPr/>
          <a:lstStyle/>
          <a:p>
            <a:fld id="{33549097-0558-46F5-8423-E1E7F27B13BA}" type="slidenum">
              <a:rPr lang="en-GB" smtClean="0"/>
              <a:pPr/>
              <a:t>18</a:t>
            </a:fld>
            <a:endParaRPr lang="en-GB" dirty="0"/>
          </a:p>
        </p:txBody>
      </p:sp>
      <p:graphicFrame>
        <p:nvGraphicFramePr>
          <p:cNvPr id="6" name="Table 5">
            <a:extLst>
              <a:ext uri="{FF2B5EF4-FFF2-40B4-BE49-F238E27FC236}">
                <a16:creationId xmlns:a16="http://schemas.microsoft.com/office/drawing/2014/main" id="{3EBD9D37-EDAE-BA85-5C74-C9317F64172E}"/>
              </a:ext>
            </a:extLst>
          </p:cNvPr>
          <p:cNvGraphicFramePr>
            <a:graphicFrameLocks noGrp="1"/>
          </p:cNvGraphicFramePr>
          <p:nvPr>
            <p:extLst>
              <p:ext uri="{D42A27DB-BD31-4B8C-83A1-F6EECF244321}">
                <p14:modId xmlns:p14="http://schemas.microsoft.com/office/powerpoint/2010/main" val="1603006452"/>
              </p:ext>
            </p:extLst>
          </p:nvPr>
        </p:nvGraphicFramePr>
        <p:xfrm>
          <a:off x="900000" y="894000"/>
          <a:ext cx="10548000" cy="4070266"/>
        </p:xfrm>
        <a:graphic>
          <a:graphicData uri="http://schemas.openxmlformats.org/drawingml/2006/table">
            <a:tbl>
              <a:tblPr firstRow="1" bandRow="1">
                <a:tableStyleId>{7E9639D4-E3E2-4D34-9284-5A2195B3D0D7}</a:tableStyleId>
              </a:tblPr>
              <a:tblGrid>
                <a:gridCol w="3812234">
                  <a:extLst>
                    <a:ext uri="{9D8B030D-6E8A-4147-A177-3AD203B41FA5}">
                      <a16:colId xmlns:a16="http://schemas.microsoft.com/office/drawing/2014/main" val="1081839011"/>
                    </a:ext>
                  </a:extLst>
                </a:gridCol>
                <a:gridCol w="6735766">
                  <a:extLst>
                    <a:ext uri="{9D8B030D-6E8A-4147-A177-3AD203B41FA5}">
                      <a16:colId xmlns:a16="http://schemas.microsoft.com/office/drawing/2014/main" val="750457174"/>
                    </a:ext>
                  </a:extLst>
                </a:gridCol>
              </a:tblGrid>
              <a:tr h="377189">
                <a:tc>
                  <a:txBody>
                    <a:bodyPr/>
                    <a:lstStyle/>
                    <a:p>
                      <a:r>
                        <a:rPr lang="en-US" sz="1800" b="1" dirty="0"/>
                        <a:t>Link</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800" b="1" dirty="0"/>
                        <a:t>Description</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049598783"/>
                  </a:ext>
                </a:extLst>
              </a:tr>
              <a:tr h="664302">
                <a:tc>
                  <a:txBody>
                    <a:bodyPr/>
                    <a:lstStyle/>
                    <a:p>
                      <a:pPr lvl="0" algn="l">
                        <a:lnSpc>
                          <a:spcPct val="100000"/>
                        </a:lnSpc>
                        <a:spcBef>
                          <a:spcPts val="0"/>
                        </a:spcBef>
                        <a:spcAft>
                          <a:spcPts val="0"/>
                        </a:spcAft>
                        <a:buNone/>
                      </a:pPr>
                      <a:r>
                        <a:rPr lang="en-US" sz="1200" b="0" i="0" u="none" strike="noStrike" noProof="0" dirty="0">
                          <a:latin typeface="Arial"/>
                          <a:hlinkClick r:id="rId2"/>
                        </a:rPr>
                        <a:t>https://github.com/BentleyJOakes/EcoreImport</a:t>
                      </a:r>
                      <a:endParaRPr lang="en-US" sz="1200" b="0" i="0" u="none" strike="noStrike" noProof="0">
                        <a:solidFill>
                          <a:srgbClr val="6F6F6F"/>
                        </a:solidFill>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800" b="0" i="0" u="none" strike="noStrike" noProof="0" err="1">
                          <a:solidFill>
                            <a:srgbClr val="1C1C1C"/>
                          </a:solidFill>
                          <a:latin typeface="Arial Nova Light"/>
                        </a:rPr>
                        <a:t>Ecore</a:t>
                      </a:r>
                      <a:r>
                        <a:rPr lang="en-US" sz="1800" b="0" i="0" u="none" strike="noStrike" noProof="0" dirty="0">
                          <a:solidFill>
                            <a:srgbClr val="1C1C1C"/>
                          </a:solidFill>
                          <a:latin typeface="Arial Nova Light"/>
                        </a:rPr>
                        <a:t> -&gt; MPS Language creator</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509798629"/>
                  </a:ext>
                </a:extLst>
              </a:tr>
              <a:tr h="653046">
                <a:tc>
                  <a:txBody>
                    <a:bodyPr/>
                    <a:lstStyle/>
                    <a:p>
                      <a:pPr lvl="0" algn="l">
                        <a:lnSpc>
                          <a:spcPct val="100000"/>
                        </a:lnSpc>
                        <a:spcBef>
                          <a:spcPts val="0"/>
                        </a:spcBef>
                        <a:spcAft>
                          <a:spcPts val="0"/>
                        </a:spcAft>
                        <a:buNone/>
                      </a:pPr>
                      <a:r>
                        <a:rPr lang="en-US" sz="1200" b="0" i="0" u="none" strike="noStrike" noProof="0" dirty="0">
                          <a:solidFill>
                            <a:srgbClr val="1C1C1C"/>
                          </a:solidFill>
                          <a:latin typeface="Arial Nova Light"/>
                        </a:rPr>
                        <a:t>https://github.com/bukodi/tools20022-root</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800" b="0" dirty="0"/>
                        <a:t>ISO20022 </a:t>
                      </a:r>
                      <a:r>
                        <a:rPr lang="en-US" sz="1800" b="0" dirty="0" err="1"/>
                        <a:t>Ecore</a:t>
                      </a:r>
                      <a:r>
                        <a:rPr lang="en-US" sz="1800" b="0" dirty="0"/>
                        <a:t> + java poet generation</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74298911"/>
                  </a:ext>
                </a:extLst>
              </a:tr>
              <a:tr h="653046">
                <a:tc>
                  <a:txBody>
                    <a:bodyPr/>
                    <a:lstStyle/>
                    <a:p>
                      <a:pPr lvl="0">
                        <a:buNone/>
                      </a:pPr>
                      <a:r>
                        <a:rPr lang="en-US" sz="1200" b="0" i="0" u="none" strike="noStrike" noProof="0" dirty="0">
                          <a:latin typeface="Arial Nova Light"/>
                        </a:rPr>
                        <a:t>https://www.prowidesoftware.com/development-tools/iso20022</a:t>
                      </a:r>
                      <a:endParaRPr lang="en-US" sz="1200" b="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800" b="0" dirty="0"/>
                        <a:t>ISO20022 Java model based on XSD consolidation</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16286429"/>
                  </a:ext>
                </a:extLst>
              </a:tr>
              <a:tr h="602376">
                <a:tc>
                  <a:txBody>
                    <a:bodyPr/>
                    <a:lstStyle/>
                    <a:p>
                      <a:pPr lvl="0">
                        <a:buNone/>
                      </a:pPr>
                      <a:r>
                        <a:rPr lang="en-US" sz="1200" b="0" i="0" u="none" strike="noStrike" noProof="0" dirty="0">
                          <a:latin typeface="Arial Nova Light"/>
                        </a:rPr>
                        <a:t>https://www.iso20022.org/iso20022-repository/e-repository</a:t>
                      </a:r>
                      <a:endParaRPr lang="en-US" sz="1200"/>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The ISO20022 E-Repository</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6667879"/>
                  </a:ext>
                </a:extLst>
              </a:tr>
              <a:tr h="1120307">
                <a:tc>
                  <a:txBody>
                    <a:bodyPr/>
                    <a:lstStyle/>
                    <a:p>
                      <a:pPr lvl="0">
                        <a:buNone/>
                      </a:pPr>
                      <a:r>
                        <a:rPr lang="en-US" sz="1200" b="0" i="0" u="none" strike="noStrike" noProof="0" dirty="0"/>
                        <a:t>https://docs.ipfdev.co.uk/core/IPF_RELEASE_2023.2.0/iso20022-model/concepts/iso20022-concepts.html</a:t>
                      </a:r>
                      <a:endParaRPr lang="en-US" sz="120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800" b="0" dirty="0"/>
                        <a:t>Icon Solutions Technical Documentation</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709726"/>
                  </a:ext>
                </a:extLst>
              </a:tr>
            </a:tbl>
          </a:graphicData>
        </a:graphic>
      </p:graphicFrame>
    </p:spTree>
    <p:extLst>
      <p:ext uri="{BB962C8B-B14F-4D97-AF65-F5344CB8AC3E}">
        <p14:creationId xmlns:p14="http://schemas.microsoft.com/office/powerpoint/2010/main" val="145573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519"/>
          </a:xfrm>
          <a:prstGeom prst="rect">
            <a:avLst/>
          </a:prstGeom>
        </p:spPr>
      </p:pic>
      <p:sp>
        <p:nvSpPr>
          <p:cNvPr id="3" name="object 3"/>
          <p:cNvSpPr txBox="1"/>
          <p:nvPr/>
        </p:nvSpPr>
        <p:spPr>
          <a:xfrm>
            <a:off x="447419" y="2121186"/>
            <a:ext cx="5721838" cy="433303"/>
          </a:xfrm>
          <a:prstGeom prst="rect">
            <a:avLst/>
          </a:prstGeom>
        </p:spPr>
        <p:txBody>
          <a:bodyPr vert="horz" wrap="square" lIns="0" tIns="10012" rIns="0" bIns="0" rtlCol="0" anchor="t">
            <a:spAutoFit/>
          </a:bodyPr>
          <a:lstStyle/>
          <a:p>
            <a:pPr marL="7620">
              <a:spcBef>
                <a:spcPts val="79"/>
              </a:spcBef>
            </a:pPr>
            <a:r>
              <a:rPr lang="en-GB" sz="2750" b="1" dirty="0">
                <a:solidFill>
                  <a:srgbClr val="FFFFFF"/>
                </a:solidFill>
                <a:cs typeface="Arial"/>
              </a:rPr>
              <a:t>Thanks for listening!</a:t>
            </a:r>
            <a:endParaRPr lang="en-US" dirty="0">
              <a:solidFill>
                <a:srgbClr val="1C1C1C"/>
              </a:solidFill>
              <a:cs typeface="Arial"/>
            </a:endParaRPr>
          </a:p>
        </p:txBody>
      </p:sp>
      <p:grpSp>
        <p:nvGrpSpPr>
          <p:cNvPr id="4" name="object 4"/>
          <p:cNvGrpSpPr/>
          <p:nvPr/>
        </p:nvGrpSpPr>
        <p:grpSpPr>
          <a:xfrm>
            <a:off x="10229553" y="590577"/>
            <a:ext cx="1374858" cy="781681"/>
            <a:chOff x="16868584" y="973905"/>
            <a:chExt cx="2267243" cy="1289050"/>
          </a:xfrm>
        </p:grpSpPr>
        <p:sp>
          <p:nvSpPr>
            <p:cNvPr id="6" name="object 6"/>
            <p:cNvSpPr/>
            <p:nvPr/>
          </p:nvSpPr>
          <p:spPr>
            <a:xfrm>
              <a:off x="16873322" y="973905"/>
              <a:ext cx="2262505" cy="822960"/>
            </a:xfrm>
            <a:custGeom>
              <a:avLst/>
              <a:gdLst/>
              <a:ahLst/>
              <a:cxnLst/>
              <a:rect l="l" t="t" r="r" b="b"/>
              <a:pathLst>
                <a:path w="2262505" h="822960">
                  <a:moveTo>
                    <a:pt x="244322" y="278422"/>
                  </a:moveTo>
                  <a:lnTo>
                    <a:pt x="0" y="278422"/>
                  </a:lnTo>
                  <a:lnTo>
                    <a:pt x="0" y="821245"/>
                  </a:lnTo>
                  <a:lnTo>
                    <a:pt x="244322" y="821245"/>
                  </a:lnTo>
                  <a:lnTo>
                    <a:pt x="244322" y="278422"/>
                  </a:lnTo>
                  <a:close/>
                </a:path>
                <a:path w="2262505" h="822960">
                  <a:moveTo>
                    <a:pt x="954582" y="724471"/>
                  </a:moveTo>
                  <a:lnTo>
                    <a:pt x="919873" y="684834"/>
                  </a:lnTo>
                  <a:lnTo>
                    <a:pt x="890422" y="642315"/>
                  </a:lnTo>
                  <a:lnTo>
                    <a:pt x="866216" y="596887"/>
                  </a:lnTo>
                  <a:lnTo>
                    <a:pt x="847255" y="548500"/>
                  </a:lnTo>
                  <a:lnTo>
                    <a:pt x="833539" y="497141"/>
                  </a:lnTo>
                  <a:lnTo>
                    <a:pt x="797585" y="537362"/>
                  </a:lnTo>
                  <a:lnTo>
                    <a:pt x="756373" y="562813"/>
                  </a:lnTo>
                  <a:lnTo>
                    <a:pt x="712457" y="574763"/>
                  </a:lnTo>
                  <a:lnTo>
                    <a:pt x="668375" y="574446"/>
                  </a:lnTo>
                  <a:lnTo>
                    <a:pt x="626681" y="563130"/>
                  </a:lnTo>
                  <a:lnTo>
                    <a:pt x="589915" y="542074"/>
                  </a:lnTo>
                  <a:lnTo>
                    <a:pt x="557441" y="508228"/>
                  </a:lnTo>
                  <a:lnTo>
                    <a:pt x="536232" y="466686"/>
                  </a:lnTo>
                  <a:lnTo>
                    <a:pt x="527088" y="420751"/>
                  </a:lnTo>
                  <a:lnTo>
                    <a:pt x="530783" y="373710"/>
                  </a:lnTo>
                  <a:lnTo>
                    <a:pt x="548132" y="328866"/>
                  </a:lnTo>
                  <a:lnTo>
                    <a:pt x="571207" y="298157"/>
                  </a:lnTo>
                  <a:lnTo>
                    <a:pt x="602208" y="272681"/>
                  </a:lnTo>
                  <a:lnTo>
                    <a:pt x="639724" y="254800"/>
                  </a:lnTo>
                  <a:lnTo>
                    <a:pt x="682358" y="246811"/>
                  </a:lnTo>
                  <a:lnTo>
                    <a:pt x="728687" y="251053"/>
                  </a:lnTo>
                  <a:lnTo>
                    <a:pt x="777316" y="269836"/>
                  </a:lnTo>
                  <a:lnTo>
                    <a:pt x="895438" y="55524"/>
                  </a:lnTo>
                  <a:lnTo>
                    <a:pt x="855827" y="34975"/>
                  </a:lnTo>
                  <a:lnTo>
                    <a:pt x="813955" y="19088"/>
                  </a:lnTo>
                  <a:lnTo>
                    <a:pt x="770343" y="7962"/>
                  </a:lnTo>
                  <a:lnTo>
                    <a:pt x="725512" y="1701"/>
                  </a:lnTo>
                  <a:lnTo>
                    <a:pt x="679983" y="381"/>
                  </a:lnTo>
                  <a:lnTo>
                    <a:pt x="634238" y="4102"/>
                  </a:lnTo>
                  <a:lnTo>
                    <a:pt x="588822" y="12966"/>
                  </a:lnTo>
                  <a:lnTo>
                    <a:pt x="544245" y="27076"/>
                  </a:lnTo>
                  <a:lnTo>
                    <a:pt x="501002" y="46507"/>
                  </a:lnTo>
                  <a:lnTo>
                    <a:pt x="459625" y="71374"/>
                  </a:lnTo>
                  <a:lnTo>
                    <a:pt x="420624" y="101765"/>
                  </a:lnTo>
                  <a:lnTo>
                    <a:pt x="384505" y="137769"/>
                  </a:lnTo>
                  <a:lnTo>
                    <a:pt x="351802" y="179489"/>
                  </a:lnTo>
                  <a:lnTo>
                    <a:pt x="327723" y="218909"/>
                  </a:lnTo>
                  <a:lnTo>
                    <a:pt x="308508" y="260197"/>
                  </a:lnTo>
                  <a:lnTo>
                    <a:pt x="294144" y="302920"/>
                  </a:lnTo>
                  <a:lnTo>
                    <a:pt x="284645" y="346659"/>
                  </a:lnTo>
                  <a:lnTo>
                    <a:pt x="279984" y="391007"/>
                  </a:lnTo>
                  <a:lnTo>
                    <a:pt x="280174" y="435546"/>
                  </a:lnTo>
                  <a:lnTo>
                    <a:pt x="285191" y="479844"/>
                  </a:lnTo>
                  <a:lnTo>
                    <a:pt x="295033" y="523481"/>
                  </a:lnTo>
                  <a:lnTo>
                    <a:pt x="309714" y="566051"/>
                  </a:lnTo>
                  <a:lnTo>
                    <a:pt x="329196" y="607123"/>
                  </a:lnTo>
                  <a:lnTo>
                    <a:pt x="353504" y="646277"/>
                  </a:lnTo>
                  <a:lnTo>
                    <a:pt x="382612" y="683107"/>
                  </a:lnTo>
                  <a:lnTo>
                    <a:pt x="416534" y="717181"/>
                  </a:lnTo>
                  <a:lnTo>
                    <a:pt x="455244" y="748093"/>
                  </a:lnTo>
                  <a:lnTo>
                    <a:pt x="502272" y="776884"/>
                  </a:lnTo>
                  <a:lnTo>
                    <a:pt x="551065" y="798334"/>
                  </a:lnTo>
                  <a:lnTo>
                    <a:pt x="600925" y="812825"/>
                  </a:lnTo>
                  <a:lnTo>
                    <a:pt x="651167" y="820737"/>
                  </a:lnTo>
                  <a:lnTo>
                    <a:pt x="701078" y="822477"/>
                  </a:lnTo>
                  <a:lnTo>
                    <a:pt x="749960" y="818400"/>
                  </a:lnTo>
                  <a:lnTo>
                    <a:pt x="797128" y="808913"/>
                  </a:lnTo>
                  <a:lnTo>
                    <a:pt x="841870" y="794385"/>
                  </a:lnTo>
                  <a:lnTo>
                    <a:pt x="883500" y="775220"/>
                  </a:lnTo>
                  <a:lnTo>
                    <a:pt x="921296" y="751789"/>
                  </a:lnTo>
                  <a:lnTo>
                    <a:pt x="954582" y="724471"/>
                  </a:lnTo>
                  <a:close/>
                </a:path>
                <a:path w="2262505" h="822960">
                  <a:moveTo>
                    <a:pt x="1680743" y="409333"/>
                  </a:moveTo>
                  <a:lnTo>
                    <a:pt x="1677809" y="362064"/>
                  </a:lnTo>
                  <a:lnTo>
                    <a:pt x="1669656" y="316179"/>
                  </a:lnTo>
                  <a:lnTo>
                    <a:pt x="1656664" y="272275"/>
                  </a:lnTo>
                  <a:lnTo>
                    <a:pt x="1639023" y="230403"/>
                  </a:lnTo>
                  <a:lnTo>
                    <a:pt x="1617027" y="190969"/>
                  </a:lnTo>
                  <a:lnTo>
                    <a:pt x="1590954" y="154317"/>
                  </a:lnTo>
                  <a:lnTo>
                    <a:pt x="1561071" y="120777"/>
                  </a:lnTo>
                  <a:lnTo>
                    <a:pt x="1527670" y="90652"/>
                  </a:lnTo>
                  <a:lnTo>
                    <a:pt x="1491005" y="64287"/>
                  </a:lnTo>
                  <a:lnTo>
                    <a:pt x="1451356" y="41986"/>
                  </a:lnTo>
                  <a:lnTo>
                    <a:pt x="1434477" y="34861"/>
                  </a:lnTo>
                  <a:lnTo>
                    <a:pt x="1434477" y="414477"/>
                  </a:lnTo>
                  <a:lnTo>
                    <a:pt x="1428051" y="457301"/>
                  </a:lnTo>
                  <a:lnTo>
                    <a:pt x="1411528" y="495896"/>
                  </a:lnTo>
                  <a:lnTo>
                    <a:pt x="1386166" y="528701"/>
                  </a:lnTo>
                  <a:lnTo>
                    <a:pt x="1353235" y="554126"/>
                  </a:lnTo>
                  <a:lnTo>
                    <a:pt x="1314018" y="570585"/>
                  </a:lnTo>
                  <a:lnTo>
                    <a:pt x="1269784" y="576529"/>
                  </a:lnTo>
                  <a:lnTo>
                    <a:pt x="1224495" y="570471"/>
                  </a:lnTo>
                  <a:lnTo>
                    <a:pt x="1184224" y="553135"/>
                  </a:lnTo>
                  <a:lnTo>
                    <a:pt x="1150531" y="526199"/>
                  </a:lnTo>
                  <a:lnTo>
                    <a:pt x="1124978" y="491350"/>
                  </a:lnTo>
                  <a:lnTo>
                    <a:pt x="1109154" y="450291"/>
                  </a:lnTo>
                  <a:lnTo>
                    <a:pt x="1104607" y="404710"/>
                  </a:lnTo>
                  <a:lnTo>
                    <a:pt x="1114564" y="354723"/>
                  </a:lnTo>
                  <a:lnTo>
                    <a:pt x="1138923" y="311010"/>
                  </a:lnTo>
                  <a:lnTo>
                    <a:pt x="1174762" y="276517"/>
                  </a:lnTo>
                  <a:lnTo>
                    <a:pt x="1219187" y="254215"/>
                  </a:lnTo>
                  <a:lnTo>
                    <a:pt x="1269263" y="247053"/>
                  </a:lnTo>
                  <a:lnTo>
                    <a:pt x="1311922" y="251891"/>
                  </a:lnTo>
                  <a:lnTo>
                    <a:pt x="1351305" y="268097"/>
                  </a:lnTo>
                  <a:lnTo>
                    <a:pt x="1385328" y="294068"/>
                  </a:lnTo>
                  <a:lnTo>
                    <a:pt x="1411922" y="328193"/>
                  </a:lnTo>
                  <a:lnTo>
                    <a:pt x="1429004" y="368858"/>
                  </a:lnTo>
                  <a:lnTo>
                    <a:pt x="1434477" y="414477"/>
                  </a:lnTo>
                  <a:lnTo>
                    <a:pt x="1434477" y="34861"/>
                  </a:lnTo>
                  <a:lnTo>
                    <a:pt x="1409001" y="24104"/>
                  </a:lnTo>
                  <a:lnTo>
                    <a:pt x="1364221" y="10947"/>
                  </a:lnTo>
                  <a:lnTo>
                    <a:pt x="1317269" y="2857"/>
                  </a:lnTo>
                  <a:lnTo>
                    <a:pt x="1268450" y="139"/>
                  </a:lnTo>
                  <a:lnTo>
                    <a:pt x="1220025" y="3009"/>
                  </a:lnTo>
                  <a:lnTo>
                    <a:pt x="1173441" y="11239"/>
                  </a:lnTo>
                  <a:lnTo>
                    <a:pt x="1128979" y="24498"/>
                  </a:lnTo>
                  <a:lnTo>
                    <a:pt x="1086904" y="42456"/>
                  </a:lnTo>
                  <a:lnTo>
                    <a:pt x="1047496" y="64795"/>
                  </a:lnTo>
                  <a:lnTo>
                    <a:pt x="1011021" y="91173"/>
                  </a:lnTo>
                  <a:lnTo>
                    <a:pt x="977760" y="121285"/>
                  </a:lnTo>
                  <a:lnTo>
                    <a:pt x="948004" y="154787"/>
                  </a:lnTo>
                  <a:lnTo>
                    <a:pt x="922020" y="191350"/>
                  </a:lnTo>
                  <a:lnTo>
                    <a:pt x="900074" y="230657"/>
                  </a:lnTo>
                  <a:lnTo>
                    <a:pt x="882446" y="272376"/>
                  </a:lnTo>
                  <a:lnTo>
                    <a:pt x="869403" y="316268"/>
                  </a:lnTo>
                  <a:lnTo>
                    <a:pt x="861275" y="361734"/>
                  </a:lnTo>
                  <a:lnTo>
                    <a:pt x="858278" y="408724"/>
                  </a:lnTo>
                  <a:lnTo>
                    <a:pt x="860818" y="457530"/>
                  </a:lnTo>
                  <a:lnTo>
                    <a:pt x="868908" y="504596"/>
                  </a:lnTo>
                  <a:lnTo>
                    <a:pt x="882167" y="549617"/>
                  </a:lnTo>
                  <a:lnTo>
                    <a:pt x="900252" y="592277"/>
                  </a:lnTo>
                  <a:lnTo>
                    <a:pt x="922820" y="632294"/>
                  </a:lnTo>
                  <a:lnTo>
                    <a:pt x="949502" y="669340"/>
                  </a:lnTo>
                  <a:lnTo>
                    <a:pt x="979957" y="703097"/>
                  </a:lnTo>
                  <a:lnTo>
                    <a:pt x="1013802" y="733285"/>
                  </a:lnTo>
                  <a:lnTo>
                    <a:pt x="1050721" y="759574"/>
                  </a:lnTo>
                  <a:lnTo>
                    <a:pt x="1090333" y="781672"/>
                  </a:lnTo>
                  <a:lnTo>
                    <a:pt x="1132293" y="799249"/>
                  </a:lnTo>
                  <a:lnTo>
                    <a:pt x="1176235" y="812025"/>
                  </a:lnTo>
                  <a:lnTo>
                    <a:pt x="1221816" y="819670"/>
                  </a:lnTo>
                  <a:lnTo>
                    <a:pt x="1268679" y="821880"/>
                  </a:lnTo>
                  <a:lnTo>
                    <a:pt x="1315567" y="819835"/>
                  </a:lnTo>
                  <a:lnTo>
                    <a:pt x="1361198" y="812368"/>
                  </a:lnTo>
                  <a:lnTo>
                    <a:pt x="1405229" y="799795"/>
                  </a:lnTo>
                  <a:lnTo>
                    <a:pt x="1447304" y="782396"/>
                  </a:lnTo>
                  <a:lnTo>
                    <a:pt x="1487043" y="760488"/>
                  </a:lnTo>
                  <a:lnTo>
                    <a:pt x="1524101" y="734364"/>
                  </a:lnTo>
                  <a:lnTo>
                    <a:pt x="1558124" y="704316"/>
                  </a:lnTo>
                  <a:lnTo>
                    <a:pt x="1588731" y="670661"/>
                  </a:lnTo>
                  <a:lnTo>
                    <a:pt x="1615579" y="633666"/>
                  </a:lnTo>
                  <a:lnTo>
                    <a:pt x="1638300" y="593661"/>
                  </a:lnTo>
                  <a:lnTo>
                    <a:pt x="1645602" y="576529"/>
                  </a:lnTo>
                  <a:lnTo>
                    <a:pt x="1656537" y="550913"/>
                  </a:lnTo>
                  <a:lnTo>
                    <a:pt x="1669935" y="505752"/>
                  </a:lnTo>
                  <a:lnTo>
                    <a:pt x="1678114" y="458457"/>
                  </a:lnTo>
                  <a:lnTo>
                    <a:pt x="1680743" y="409333"/>
                  </a:lnTo>
                  <a:close/>
                </a:path>
                <a:path w="2262505" h="822960">
                  <a:moveTo>
                    <a:pt x="2261971" y="426593"/>
                  </a:moveTo>
                  <a:lnTo>
                    <a:pt x="2261095" y="378396"/>
                  </a:lnTo>
                  <a:lnTo>
                    <a:pt x="2255926" y="334568"/>
                  </a:lnTo>
                  <a:lnTo>
                    <a:pt x="2244026" y="287959"/>
                  </a:lnTo>
                  <a:lnTo>
                    <a:pt x="2227516" y="244030"/>
                  </a:lnTo>
                  <a:lnTo>
                    <a:pt x="2206371" y="202806"/>
                  </a:lnTo>
                  <a:lnTo>
                    <a:pt x="2180577" y="164312"/>
                  </a:lnTo>
                  <a:lnTo>
                    <a:pt x="2150084" y="128600"/>
                  </a:lnTo>
                  <a:lnTo>
                    <a:pt x="2114880" y="95694"/>
                  </a:lnTo>
                  <a:lnTo>
                    <a:pt x="2076869" y="67208"/>
                  </a:lnTo>
                  <a:lnTo>
                    <a:pt x="2036914" y="43776"/>
                  </a:lnTo>
                  <a:lnTo>
                    <a:pt x="1995093" y="25387"/>
                  </a:lnTo>
                  <a:lnTo>
                    <a:pt x="1951431" y="11988"/>
                  </a:lnTo>
                  <a:lnTo>
                    <a:pt x="1906003" y="3530"/>
                  </a:lnTo>
                  <a:lnTo>
                    <a:pt x="1858873" y="0"/>
                  </a:lnTo>
                  <a:lnTo>
                    <a:pt x="1812467" y="1574"/>
                  </a:lnTo>
                  <a:lnTo>
                    <a:pt x="1767281" y="8356"/>
                  </a:lnTo>
                  <a:lnTo>
                    <a:pt x="1723390" y="20294"/>
                  </a:lnTo>
                  <a:lnTo>
                    <a:pt x="1680870" y="37274"/>
                  </a:lnTo>
                  <a:lnTo>
                    <a:pt x="1639785" y="59220"/>
                  </a:lnTo>
                  <a:lnTo>
                    <a:pt x="1584667" y="97840"/>
                  </a:lnTo>
                  <a:lnTo>
                    <a:pt x="1625320" y="149936"/>
                  </a:lnTo>
                  <a:lnTo>
                    <a:pt x="1656054" y="195973"/>
                  </a:lnTo>
                  <a:lnTo>
                    <a:pt x="1678660" y="239369"/>
                  </a:lnTo>
                  <a:lnTo>
                    <a:pt x="1694916" y="283591"/>
                  </a:lnTo>
                  <a:lnTo>
                    <a:pt x="1706613" y="332079"/>
                  </a:lnTo>
                  <a:lnTo>
                    <a:pt x="1714220" y="320903"/>
                  </a:lnTo>
                  <a:lnTo>
                    <a:pt x="1747735" y="283895"/>
                  </a:lnTo>
                  <a:lnTo>
                    <a:pt x="1786623" y="259346"/>
                  </a:lnTo>
                  <a:lnTo>
                    <a:pt x="1830971" y="247777"/>
                  </a:lnTo>
                  <a:lnTo>
                    <a:pt x="1880819" y="249643"/>
                  </a:lnTo>
                  <a:lnTo>
                    <a:pt x="1925421" y="263893"/>
                  </a:lnTo>
                  <a:lnTo>
                    <a:pt x="1963000" y="289344"/>
                  </a:lnTo>
                  <a:lnTo>
                    <a:pt x="1991893" y="323900"/>
                  </a:lnTo>
                  <a:lnTo>
                    <a:pt x="2010448" y="365442"/>
                  </a:lnTo>
                  <a:lnTo>
                    <a:pt x="2017014" y="411861"/>
                  </a:lnTo>
                  <a:lnTo>
                    <a:pt x="2017039" y="532333"/>
                  </a:lnTo>
                  <a:lnTo>
                    <a:pt x="2017610" y="541655"/>
                  </a:lnTo>
                  <a:lnTo>
                    <a:pt x="2261832" y="541655"/>
                  </a:lnTo>
                  <a:lnTo>
                    <a:pt x="2261971" y="426593"/>
                  </a:lnTo>
                  <a:close/>
                </a:path>
              </a:pathLst>
            </a:custGeom>
            <a:solidFill>
              <a:srgbClr val="FFFFFF"/>
            </a:solidFill>
          </p:spPr>
          <p:txBody>
            <a:bodyPr wrap="square" lIns="0" tIns="0" rIns="0" bIns="0" rtlCol="0"/>
            <a:lstStyle/>
            <a:p>
              <a:endParaRPr sz="1092"/>
            </a:p>
          </p:txBody>
        </p:sp>
        <p:pic>
          <p:nvPicPr>
            <p:cNvPr id="7" name="object 7"/>
            <p:cNvPicPr/>
            <p:nvPr/>
          </p:nvPicPr>
          <p:blipFill>
            <a:blip r:embed="rId3" cstate="print"/>
            <a:stretch>
              <a:fillRect/>
            </a:stretch>
          </p:blipFill>
          <p:spPr>
            <a:xfrm>
              <a:off x="18890935" y="1551821"/>
              <a:ext cx="243605" cy="242673"/>
            </a:xfrm>
            <a:prstGeom prst="rect">
              <a:avLst/>
            </a:prstGeom>
          </p:spPr>
        </p:pic>
        <p:pic>
          <p:nvPicPr>
            <p:cNvPr id="8" name="object 8"/>
            <p:cNvPicPr/>
            <p:nvPr/>
          </p:nvPicPr>
          <p:blipFill>
            <a:blip r:embed="rId4" cstate="print"/>
            <a:stretch>
              <a:fillRect/>
            </a:stretch>
          </p:blipFill>
          <p:spPr>
            <a:xfrm>
              <a:off x="16874117" y="974503"/>
              <a:ext cx="243228" cy="243123"/>
            </a:xfrm>
            <a:prstGeom prst="rect">
              <a:avLst/>
            </a:prstGeom>
          </p:spPr>
        </p:pic>
        <p:sp>
          <p:nvSpPr>
            <p:cNvPr id="9" name="object 9"/>
            <p:cNvSpPr/>
            <p:nvPr/>
          </p:nvSpPr>
          <p:spPr>
            <a:xfrm>
              <a:off x="16868584" y="1913070"/>
              <a:ext cx="2266950" cy="349885"/>
            </a:xfrm>
            <a:custGeom>
              <a:avLst/>
              <a:gdLst/>
              <a:ahLst/>
              <a:cxnLst/>
              <a:rect l="l" t="t" r="r" b="b"/>
              <a:pathLst>
                <a:path w="2266950" h="349885">
                  <a:moveTo>
                    <a:pt x="220980" y="279628"/>
                  </a:moveTo>
                  <a:lnTo>
                    <a:pt x="194602" y="225679"/>
                  </a:lnTo>
                  <a:lnTo>
                    <a:pt x="148704" y="207835"/>
                  </a:lnTo>
                  <a:lnTo>
                    <a:pt x="86283" y="194170"/>
                  </a:lnTo>
                  <a:lnTo>
                    <a:pt x="65608" y="189166"/>
                  </a:lnTo>
                  <a:lnTo>
                    <a:pt x="54114" y="184594"/>
                  </a:lnTo>
                  <a:lnTo>
                    <a:pt x="44907" y="177431"/>
                  </a:lnTo>
                  <a:lnTo>
                    <a:pt x="38735" y="167487"/>
                  </a:lnTo>
                  <a:lnTo>
                    <a:pt x="36347" y="154609"/>
                  </a:lnTo>
                  <a:lnTo>
                    <a:pt x="38252" y="141846"/>
                  </a:lnTo>
                  <a:lnTo>
                    <a:pt x="82067" y="111594"/>
                  </a:lnTo>
                  <a:lnTo>
                    <a:pt x="100965" y="108712"/>
                  </a:lnTo>
                  <a:lnTo>
                    <a:pt x="120015" y="108813"/>
                  </a:lnTo>
                  <a:lnTo>
                    <a:pt x="138950" y="111493"/>
                  </a:lnTo>
                  <a:lnTo>
                    <a:pt x="152996" y="115366"/>
                  </a:lnTo>
                  <a:lnTo>
                    <a:pt x="166751" y="120675"/>
                  </a:lnTo>
                  <a:lnTo>
                    <a:pt x="194144" y="132384"/>
                  </a:lnTo>
                  <a:lnTo>
                    <a:pt x="209765" y="119646"/>
                  </a:lnTo>
                  <a:lnTo>
                    <a:pt x="172935" y="94742"/>
                  </a:lnTo>
                  <a:lnTo>
                    <a:pt x="125298" y="84099"/>
                  </a:lnTo>
                  <a:lnTo>
                    <a:pt x="76733" y="86893"/>
                  </a:lnTo>
                  <a:lnTo>
                    <a:pt x="37147" y="102323"/>
                  </a:lnTo>
                  <a:lnTo>
                    <a:pt x="16433" y="126428"/>
                  </a:lnTo>
                  <a:lnTo>
                    <a:pt x="9372" y="157467"/>
                  </a:lnTo>
                  <a:lnTo>
                    <a:pt x="18364" y="187642"/>
                  </a:lnTo>
                  <a:lnTo>
                    <a:pt x="45847" y="209169"/>
                  </a:lnTo>
                  <a:lnTo>
                    <a:pt x="60782" y="214210"/>
                  </a:lnTo>
                  <a:lnTo>
                    <a:pt x="76111" y="218262"/>
                  </a:lnTo>
                  <a:lnTo>
                    <a:pt x="138049" y="232714"/>
                  </a:lnTo>
                  <a:lnTo>
                    <a:pt x="153466" y="236499"/>
                  </a:lnTo>
                  <a:lnTo>
                    <a:pt x="190360" y="260426"/>
                  </a:lnTo>
                  <a:lnTo>
                    <a:pt x="192608" y="271145"/>
                  </a:lnTo>
                  <a:lnTo>
                    <a:pt x="192112" y="282727"/>
                  </a:lnTo>
                  <a:lnTo>
                    <a:pt x="154800" y="318363"/>
                  </a:lnTo>
                  <a:lnTo>
                    <a:pt x="114350" y="323875"/>
                  </a:lnTo>
                  <a:lnTo>
                    <a:pt x="93522" y="322135"/>
                  </a:lnTo>
                  <a:lnTo>
                    <a:pt x="72148" y="317385"/>
                  </a:lnTo>
                  <a:lnTo>
                    <a:pt x="52641" y="308940"/>
                  </a:lnTo>
                  <a:lnTo>
                    <a:pt x="35153" y="296608"/>
                  </a:lnTo>
                  <a:lnTo>
                    <a:pt x="19824" y="280212"/>
                  </a:lnTo>
                  <a:lnTo>
                    <a:pt x="0" y="297395"/>
                  </a:lnTo>
                  <a:lnTo>
                    <a:pt x="2984" y="301523"/>
                  </a:lnTo>
                  <a:lnTo>
                    <a:pt x="5270" y="305015"/>
                  </a:lnTo>
                  <a:lnTo>
                    <a:pt x="7899" y="308241"/>
                  </a:lnTo>
                  <a:lnTo>
                    <a:pt x="46202" y="336423"/>
                  </a:lnTo>
                  <a:lnTo>
                    <a:pt x="95275" y="349135"/>
                  </a:lnTo>
                  <a:lnTo>
                    <a:pt x="145376" y="347713"/>
                  </a:lnTo>
                  <a:lnTo>
                    <a:pt x="186766" y="333438"/>
                  </a:lnTo>
                  <a:lnTo>
                    <a:pt x="211188" y="309524"/>
                  </a:lnTo>
                  <a:lnTo>
                    <a:pt x="220980" y="279628"/>
                  </a:lnTo>
                  <a:close/>
                </a:path>
                <a:path w="2266950" h="349885">
                  <a:moveTo>
                    <a:pt x="545122" y="223570"/>
                  </a:moveTo>
                  <a:lnTo>
                    <a:pt x="539826" y="176250"/>
                  </a:lnTo>
                  <a:lnTo>
                    <a:pt x="522020" y="137223"/>
                  </a:lnTo>
                  <a:lnTo>
                    <a:pt x="516521" y="131495"/>
                  </a:lnTo>
                  <a:lnTo>
                    <a:pt x="516521" y="197967"/>
                  </a:lnTo>
                  <a:lnTo>
                    <a:pt x="514413" y="248132"/>
                  </a:lnTo>
                  <a:lnTo>
                    <a:pt x="495719" y="286791"/>
                  </a:lnTo>
                  <a:lnTo>
                    <a:pt x="462737" y="312242"/>
                  </a:lnTo>
                  <a:lnTo>
                    <a:pt x="417779" y="322795"/>
                  </a:lnTo>
                  <a:lnTo>
                    <a:pt x="380631" y="318833"/>
                  </a:lnTo>
                  <a:lnTo>
                    <a:pt x="348119" y="303047"/>
                  </a:lnTo>
                  <a:lnTo>
                    <a:pt x="323659" y="275386"/>
                  </a:lnTo>
                  <a:lnTo>
                    <a:pt x="310692" y="235839"/>
                  </a:lnTo>
                  <a:lnTo>
                    <a:pt x="313740" y="182626"/>
                  </a:lnTo>
                  <a:lnTo>
                    <a:pt x="334899" y="142913"/>
                  </a:lnTo>
                  <a:lnTo>
                    <a:pt x="368325" y="117995"/>
                  </a:lnTo>
                  <a:lnTo>
                    <a:pt x="408190" y="109169"/>
                  </a:lnTo>
                  <a:lnTo>
                    <a:pt x="447535" y="113753"/>
                  </a:lnTo>
                  <a:lnTo>
                    <a:pt x="480568" y="131648"/>
                  </a:lnTo>
                  <a:lnTo>
                    <a:pt x="504482" y="160489"/>
                  </a:lnTo>
                  <a:lnTo>
                    <a:pt x="516521" y="197967"/>
                  </a:lnTo>
                  <a:lnTo>
                    <a:pt x="516521" y="131495"/>
                  </a:lnTo>
                  <a:lnTo>
                    <a:pt x="495109" y="109169"/>
                  </a:lnTo>
                  <a:lnTo>
                    <a:pt x="493725" y="107734"/>
                  </a:lnTo>
                  <a:lnTo>
                    <a:pt x="456958" y="89065"/>
                  </a:lnTo>
                  <a:lnTo>
                    <a:pt x="413766" y="82461"/>
                  </a:lnTo>
                  <a:lnTo>
                    <a:pt x="371259" y="88798"/>
                  </a:lnTo>
                  <a:lnTo>
                    <a:pt x="335178" y="106857"/>
                  </a:lnTo>
                  <a:lnTo>
                    <a:pt x="307162" y="134823"/>
                  </a:lnTo>
                  <a:lnTo>
                    <a:pt x="288848" y="170840"/>
                  </a:lnTo>
                  <a:lnTo>
                    <a:pt x="281876" y="213093"/>
                  </a:lnTo>
                  <a:lnTo>
                    <a:pt x="288137" y="260108"/>
                  </a:lnTo>
                  <a:lnTo>
                    <a:pt x="306971" y="298348"/>
                  </a:lnTo>
                  <a:lnTo>
                    <a:pt x="335838" y="326707"/>
                  </a:lnTo>
                  <a:lnTo>
                    <a:pt x="372211" y="344055"/>
                  </a:lnTo>
                  <a:lnTo>
                    <a:pt x="413562" y="349288"/>
                  </a:lnTo>
                  <a:lnTo>
                    <a:pt x="465696" y="340423"/>
                  </a:lnTo>
                  <a:lnTo>
                    <a:pt x="493242" y="322795"/>
                  </a:lnTo>
                  <a:lnTo>
                    <a:pt x="506831" y="314109"/>
                  </a:lnTo>
                  <a:lnTo>
                    <a:pt x="534212" y="273964"/>
                  </a:lnTo>
                  <a:lnTo>
                    <a:pt x="545122" y="223570"/>
                  </a:lnTo>
                  <a:close/>
                </a:path>
                <a:path w="2266950" h="349885">
                  <a:moveTo>
                    <a:pt x="647623" y="13652"/>
                  </a:moveTo>
                  <a:lnTo>
                    <a:pt x="622071" y="13652"/>
                  </a:lnTo>
                  <a:lnTo>
                    <a:pt x="622071" y="346710"/>
                  </a:lnTo>
                  <a:lnTo>
                    <a:pt x="647623" y="346710"/>
                  </a:lnTo>
                  <a:lnTo>
                    <a:pt x="647623" y="13652"/>
                  </a:lnTo>
                  <a:close/>
                </a:path>
                <a:path w="2266950" h="349885">
                  <a:moveTo>
                    <a:pt x="972108" y="85610"/>
                  </a:moveTo>
                  <a:lnTo>
                    <a:pt x="966457" y="84988"/>
                  </a:lnTo>
                  <a:lnTo>
                    <a:pt x="953325" y="84912"/>
                  </a:lnTo>
                  <a:lnTo>
                    <a:pt x="947877" y="86741"/>
                  </a:lnTo>
                  <a:lnTo>
                    <a:pt x="945870" y="92049"/>
                  </a:lnTo>
                  <a:lnTo>
                    <a:pt x="945591" y="102463"/>
                  </a:lnTo>
                  <a:lnTo>
                    <a:pt x="945908" y="163690"/>
                  </a:lnTo>
                  <a:lnTo>
                    <a:pt x="945807" y="194297"/>
                  </a:lnTo>
                  <a:lnTo>
                    <a:pt x="944143" y="237794"/>
                  </a:lnTo>
                  <a:lnTo>
                    <a:pt x="934339" y="275310"/>
                  </a:lnTo>
                  <a:lnTo>
                    <a:pt x="889571" y="317195"/>
                  </a:lnTo>
                  <a:lnTo>
                    <a:pt x="858266" y="323418"/>
                  </a:lnTo>
                  <a:lnTo>
                    <a:pt x="824128" y="319011"/>
                  </a:lnTo>
                  <a:lnTo>
                    <a:pt x="783539" y="294881"/>
                  </a:lnTo>
                  <a:lnTo>
                    <a:pt x="766902" y="252018"/>
                  </a:lnTo>
                  <a:lnTo>
                    <a:pt x="764870" y="202577"/>
                  </a:lnTo>
                  <a:lnTo>
                    <a:pt x="763981" y="136359"/>
                  </a:lnTo>
                  <a:lnTo>
                    <a:pt x="764070" y="84886"/>
                  </a:lnTo>
                  <a:lnTo>
                    <a:pt x="757415" y="84886"/>
                  </a:lnTo>
                  <a:lnTo>
                    <a:pt x="751916" y="85204"/>
                  </a:lnTo>
                  <a:lnTo>
                    <a:pt x="739241" y="84302"/>
                  </a:lnTo>
                  <a:lnTo>
                    <a:pt x="736676" y="87185"/>
                  </a:lnTo>
                  <a:lnTo>
                    <a:pt x="737057" y="241350"/>
                  </a:lnTo>
                  <a:lnTo>
                    <a:pt x="758482" y="306819"/>
                  </a:lnTo>
                  <a:lnTo>
                    <a:pt x="791197" y="335546"/>
                  </a:lnTo>
                  <a:lnTo>
                    <a:pt x="832713" y="348526"/>
                  </a:lnTo>
                  <a:lnTo>
                    <a:pt x="878560" y="347662"/>
                  </a:lnTo>
                  <a:lnTo>
                    <a:pt x="898575" y="342303"/>
                  </a:lnTo>
                  <a:lnTo>
                    <a:pt x="916470" y="332828"/>
                  </a:lnTo>
                  <a:lnTo>
                    <a:pt x="932611" y="319341"/>
                  </a:lnTo>
                  <a:lnTo>
                    <a:pt x="947318" y="301917"/>
                  </a:lnTo>
                  <a:lnTo>
                    <a:pt x="947318" y="345706"/>
                  </a:lnTo>
                  <a:lnTo>
                    <a:pt x="972108" y="345706"/>
                  </a:lnTo>
                  <a:lnTo>
                    <a:pt x="972108" y="85610"/>
                  </a:lnTo>
                  <a:close/>
                </a:path>
                <a:path w="2266950" h="349885">
                  <a:moveTo>
                    <a:pt x="1216063" y="334835"/>
                  </a:moveTo>
                  <a:lnTo>
                    <a:pt x="1208201" y="316699"/>
                  </a:lnTo>
                  <a:lnTo>
                    <a:pt x="1183182" y="320586"/>
                  </a:lnTo>
                  <a:lnTo>
                    <a:pt x="1171371" y="322211"/>
                  </a:lnTo>
                  <a:lnTo>
                    <a:pt x="1127506" y="306184"/>
                  </a:lnTo>
                  <a:lnTo>
                    <a:pt x="1119860" y="266153"/>
                  </a:lnTo>
                  <a:lnTo>
                    <a:pt x="1119720" y="231368"/>
                  </a:lnTo>
                  <a:lnTo>
                    <a:pt x="1119733" y="109258"/>
                  </a:lnTo>
                  <a:lnTo>
                    <a:pt x="1206792" y="109258"/>
                  </a:lnTo>
                  <a:lnTo>
                    <a:pt x="1206792" y="84696"/>
                  </a:lnTo>
                  <a:lnTo>
                    <a:pt x="1119543" y="84696"/>
                  </a:lnTo>
                  <a:lnTo>
                    <a:pt x="1119543" y="7556"/>
                  </a:lnTo>
                  <a:lnTo>
                    <a:pt x="1092174" y="9931"/>
                  </a:lnTo>
                  <a:lnTo>
                    <a:pt x="1092174" y="85496"/>
                  </a:lnTo>
                  <a:lnTo>
                    <a:pt x="1038237" y="85496"/>
                  </a:lnTo>
                  <a:lnTo>
                    <a:pt x="1038237" y="109296"/>
                  </a:lnTo>
                  <a:lnTo>
                    <a:pt x="1092517" y="109296"/>
                  </a:lnTo>
                  <a:lnTo>
                    <a:pt x="1093508" y="243827"/>
                  </a:lnTo>
                  <a:lnTo>
                    <a:pt x="1094155" y="283413"/>
                  </a:lnTo>
                  <a:lnTo>
                    <a:pt x="1106068" y="322922"/>
                  </a:lnTo>
                  <a:lnTo>
                    <a:pt x="1163027" y="349580"/>
                  </a:lnTo>
                  <a:lnTo>
                    <a:pt x="1190942" y="346100"/>
                  </a:lnTo>
                  <a:lnTo>
                    <a:pt x="1216063" y="334835"/>
                  </a:lnTo>
                  <a:close/>
                </a:path>
                <a:path w="2266950" h="349885">
                  <a:moveTo>
                    <a:pt x="1312430" y="84328"/>
                  </a:moveTo>
                  <a:lnTo>
                    <a:pt x="1305902" y="83832"/>
                  </a:lnTo>
                  <a:lnTo>
                    <a:pt x="1292555" y="83921"/>
                  </a:lnTo>
                  <a:lnTo>
                    <a:pt x="1287005" y="85877"/>
                  </a:lnTo>
                  <a:lnTo>
                    <a:pt x="1284960" y="91401"/>
                  </a:lnTo>
                  <a:lnTo>
                    <a:pt x="1284668" y="102209"/>
                  </a:lnTo>
                  <a:lnTo>
                    <a:pt x="1284668" y="323430"/>
                  </a:lnTo>
                  <a:lnTo>
                    <a:pt x="1285062" y="337845"/>
                  </a:lnTo>
                  <a:lnTo>
                    <a:pt x="1287843" y="345033"/>
                  </a:lnTo>
                  <a:lnTo>
                    <a:pt x="1295374" y="347103"/>
                  </a:lnTo>
                  <a:lnTo>
                    <a:pt x="1310767" y="346138"/>
                  </a:lnTo>
                  <a:lnTo>
                    <a:pt x="1311389" y="345287"/>
                  </a:lnTo>
                  <a:lnTo>
                    <a:pt x="1312430" y="344538"/>
                  </a:lnTo>
                  <a:lnTo>
                    <a:pt x="1312430" y="84328"/>
                  </a:lnTo>
                  <a:close/>
                </a:path>
                <a:path w="2266950" h="349885">
                  <a:moveTo>
                    <a:pt x="1320749" y="21907"/>
                  </a:moveTo>
                  <a:lnTo>
                    <a:pt x="1319326" y="13042"/>
                  </a:lnTo>
                  <a:lnTo>
                    <a:pt x="1315072" y="6146"/>
                  </a:lnTo>
                  <a:lnTo>
                    <a:pt x="1308392" y="1651"/>
                  </a:lnTo>
                  <a:lnTo>
                    <a:pt x="1299730" y="0"/>
                  </a:lnTo>
                  <a:lnTo>
                    <a:pt x="1290828" y="1473"/>
                  </a:lnTo>
                  <a:lnTo>
                    <a:pt x="1284008" y="5816"/>
                  </a:lnTo>
                  <a:lnTo>
                    <a:pt x="1279664" y="12649"/>
                  </a:lnTo>
                  <a:lnTo>
                    <a:pt x="1278166" y="21602"/>
                  </a:lnTo>
                  <a:lnTo>
                    <a:pt x="1279664" y="30086"/>
                  </a:lnTo>
                  <a:lnTo>
                    <a:pt x="1283855" y="36639"/>
                  </a:lnTo>
                  <a:lnTo>
                    <a:pt x="1290358" y="40919"/>
                  </a:lnTo>
                  <a:lnTo>
                    <a:pt x="1298816" y="42532"/>
                  </a:lnTo>
                  <a:lnTo>
                    <a:pt x="1307973" y="41275"/>
                  </a:lnTo>
                  <a:lnTo>
                    <a:pt x="1314831" y="37287"/>
                  </a:lnTo>
                  <a:lnTo>
                    <a:pt x="1319161" y="30759"/>
                  </a:lnTo>
                  <a:lnTo>
                    <a:pt x="1320749" y="21907"/>
                  </a:lnTo>
                  <a:close/>
                </a:path>
                <a:path w="2266950" h="349885">
                  <a:moveTo>
                    <a:pt x="1663153" y="216065"/>
                  </a:moveTo>
                  <a:lnTo>
                    <a:pt x="1663141" y="215646"/>
                  </a:lnTo>
                  <a:lnTo>
                    <a:pt x="1656295" y="169811"/>
                  </a:lnTo>
                  <a:lnTo>
                    <a:pt x="1637322" y="132080"/>
                  </a:lnTo>
                  <a:lnTo>
                    <a:pt x="1635163" y="129971"/>
                  </a:lnTo>
                  <a:lnTo>
                    <a:pt x="1635163" y="216065"/>
                  </a:lnTo>
                  <a:lnTo>
                    <a:pt x="1628343" y="258826"/>
                  </a:lnTo>
                  <a:lnTo>
                    <a:pt x="1607197" y="292582"/>
                  </a:lnTo>
                  <a:lnTo>
                    <a:pt x="1573936" y="314756"/>
                  </a:lnTo>
                  <a:lnTo>
                    <a:pt x="1530781" y="322770"/>
                  </a:lnTo>
                  <a:lnTo>
                    <a:pt x="1488236" y="315429"/>
                  </a:lnTo>
                  <a:lnTo>
                    <a:pt x="1454937" y="294220"/>
                  </a:lnTo>
                  <a:lnTo>
                    <a:pt x="1433182" y="260502"/>
                  </a:lnTo>
                  <a:lnTo>
                    <a:pt x="1425244" y="215646"/>
                  </a:lnTo>
                  <a:lnTo>
                    <a:pt x="1433410" y="171361"/>
                  </a:lnTo>
                  <a:lnTo>
                    <a:pt x="1456309" y="136575"/>
                  </a:lnTo>
                  <a:lnTo>
                    <a:pt x="1490814" y="114096"/>
                  </a:lnTo>
                  <a:lnTo>
                    <a:pt x="1533779" y="106768"/>
                  </a:lnTo>
                  <a:lnTo>
                    <a:pt x="1573695" y="115722"/>
                  </a:lnTo>
                  <a:lnTo>
                    <a:pt x="1606410" y="138684"/>
                  </a:lnTo>
                  <a:lnTo>
                    <a:pt x="1628152" y="173012"/>
                  </a:lnTo>
                  <a:lnTo>
                    <a:pt x="1635163" y="216065"/>
                  </a:lnTo>
                  <a:lnTo>
                    <a:pt x="1635163" y="129971"/>
                  </a:lnTo>
                  <a:lnTo>
                    <a:pt x="1611414" y="106768"/>
                  </a:lnTo>
                  <a:lnTo>
                    <a:pt x="1608480" y="103898"/>
                  </a:lnTo>
                  <a:lnTo>
                    <a:pt x="1571980" y="86525"/>
                  </a:lnTo>
                  <a:lnTo>
                    <a:pt x="1530057" y="81191"/>
                  </a:lnTo>
                  <a:lnTo>
                    <a:pt x="1478737" y="89979"/>
                  </a:lnTo>
                  <a:lnTo>
                    <a:pt x="1437259" y="117055"/>
                  </a:lnTo>
                  <a:lnTo>
                    <a:pt x="1409153" y="158407"/>
                  </a:lnTo>
                  <a:lnTo>
                    <a:pt x="1397876" y="210032"/>
                  </a:lnTo>
                  <a:lnTo>
                    <a:pt x="1403807" y="259003"/>
                  </a:lnTo>
                  <a:lnTo>
                    <a:pt x="1422895" y="297916"/>
                  </a:lnTo>
                  <a:lnTo>
                    <a:pt x="1452181" y="326313"/>
                  </a:lnTo>
                  <a:lnTo>
                    <a:pt x="1488694" y="343712"/>
                  </a:lnTo>
                  <a:lnTo>
                    <a:pt x="1529499" y="349643"/>
                  </a:lnTo>
                  <a:lnTo>
                    <a:pt x="1572437" y="343623"/>
                  </a:lnTo>
                  <a:lnTo>
                    <a:pt x="1609255" y="326174"/>
                  </a:lnTo>
                  <a:lnTo>
                    <a:pt x="1612760" y="322770"/>
                  </a:lnTo>
                  <a:lnTo>
                    <a:pt x="1637957" y="298348"/>
                  </a:lnTo>
                  <a:lnTo>
                    <a:pt x="1656588" y="261226"/>
                  </a:lnTo>
                  <a:lnTo>
                    <a:pt x="1663153" y="216065"/>
                  </a:lnTo>
                  <a:close/>
                </a:path>
                <a:path w="2266950" h="349885">
                  <a:moveTo>
                    <a:pt x="1975358" y="346329"/>
                  </a:moveTo>
                  <a:lnTo>
                    <a:pt x="1975294" y="175145"/>
                  </a:lnTo>
                  <a:lnTo>
                    <a:pt x="1956308" y="126123"/>
                  </a:lnTo>
                  <a:lnTo>
                    <a:pt x="1923999" y="96481"/>
                  </a:lnTo>
                  <a:lnTo>
                    <a:pt x="1883956" y="82232"/>
                  </a:lnTo>
                  <a:lnTo>
                    <a:pt x="1842198" y="81876"/>
                  </a:lnTo>
                  <a:lnTo>
                    <a:pt x="1804784" y="93980"/>
                  </a:lnTo>
                  <a:lnTo>
                    <a:pt x="1794637" y="100431"/>
                  </a:lnTo>
                  <a:lnTo>
                    <a:pt x="1785086" y="108038"/>
                  </a:lnTo>
                  <a:lnTo>
                    <a:pt x="1766265" y="124142"/>
                  </a:lnTo>
                  <a:lnTo>
                    <a:pt x="1766265" y="85737"/>
                  </a:lnTo>
                  <a:lnTo>
                    <a:pt x="1741716" y="85737"/>
                  </a:lnTo>
                  <a:lnTo>
                    <a:pt x="1741716" y="345973"/>
                  </a:lnTo>
                  <a:lnTo>
                    <a:pt x="1768068" y="345973"/>
                  </a:lnTo>
                  <a:lnTo>
                    <a:pt x="1767967" y="203822"/>
                  </a:lnTo>
                  <a:lnTo>
                    <a:pt x="1768805" y="187680"/>
                  </a:lnTo>
                  <a:lnTo>
                    <a:pt x="1785531" y="143548"/>
                  </a:lnTo>
                  <a:lnTo>
                    <a:pt x="1830108" y="111607"/>
                  </a:lnTo>
                  <a:lnTo>
                    <a:pt x="1857794" y="107353"/>
                  </a:lnTo>
                  <a:lnTo>
                    <a:pt x="1887435" y="111404"/>
                  </a:lnTo>
                  <a:lnTo>
                    <a:pt x="1930374" y="136525"/>
                  </a:lnTo>
                  <a:lnTo>
                    <a:pt x="1946744" y="182168"/>
                  </a:lnTo>
                  <a:lnTo>
                    <a:pt x="1948002" y="256159"/>
                  </a:lnTo>
                  <a:lnTo>
                    <a:pt x="1948218" y="335521"/>
                  </a:lnTo>
                  <a:lnTo>
                    <a:pt x="1948878" y="340842"/>
                  </a:lnTo>
                  <a:lnTo>
                    <a:pt x="1949284" y="346329"/>
                  </a:lnTo>
                  <a:lnTo>
                    <a:pt x="1975358" y="346329"/>
                  </a:lnTo>
                  <a:close/>
                </a:path>
                <a:path w="2266950" h="349885">
                  <a:moveTo>
                    <a:pt x="2266505" y="263817"/>
                  </a:moveTo>
                  <a:lnTo>
                    <a:pt x="2239480" y="222415"/>
                  </a:lnTo>
                  <a:lnTo>
                    <a:pt x="2198255" y="208330"/>
                  </a:lnTo>
                  <a:lnTo>
                    <a:pt x="2137575" y="193840"/>
                  </a:lnTo>
                  <a:lnTo>
                    <a:pt x="2120074" y="189217"/>
                  </a:lnTo>
                  <a:lnTo>
                    <a:pt x="2102929" y="183629"/>
                  </a:lnTo>
                  <a:lnTo>
                    <a:pt x="2091245" y="176098"/>
                  </a:lnTo>
                  <a:lnTo>
                    <a:pt x="2084146" y="164909"/>
                  </a:lnTo>
                  <a:lnTo>
                    <a:pt x="2081923" y="151853"/>
                  </a:lnTo>
                  <a:lnTo>
                    <a:pt x="2084895" y="138709"/>
                  </a:lnTo>
                  <a:lnTo>
                    <a:pt x="2120823" y="112280"/>
                  </a:lnTo>
                  <a:lnTo>
                    <a:pt x="2152332" y="107048"/>
                  </a:lnTo>
                  <a:lnTo>
                    <a:pt x="2182838" y="108254"/>
                  </a:lnTo>
                  <a:lnTo>
                    <a:pt x="2212162" y="117043"/>
                  </a:lnTo>
                  <a:lnTo>
                    <a:pt x="2240153" y="134556"/>
                  </a:lnTo>
                  <a:lnTo>
                    <a:pt x="2256675" y="117005"/>
                  </a:lnTo>
                  <a:lnTo>
                    <a:pt x="2218220" y="91960"/>
                  </a:lnTo>
                  <a:lnTo>
                    <a:pt x="2171154" y="81305"/>
                  </a:lnTo>
                  <a:lnTo>
                    <a:pt x="2123706" y="84302"/>
                  </a:lnTo>
                  <a:lnTo>
                    <a:pt x="2084082" y="100266"/>
                  </a:lnTo>
                  <a:lnTo>
                    <a:pt x="2062276" y="124193"/>
                  </a:lnTo>
                  <a:lnTo>
                    <a:pt x="2054644" y="153225"/>
                  </a:lnTo>
                  <a:lnTo>
                    <a:pt x="2061362" y="181470"/>
                  </a:lnTo>
                  <a:lnTo>
                    <a:pt x="2093887" y="208622"/>
                  </a:lnTo>
                  <a:lnTo>
                    <a:pt x="2130374" y="220116"/>
                  </a:lnTo>
                  <a:lnTo>
                    <a:pt x="2190927" y="233260"/>
                  </a:lnTo>
                  <a:lnTo>
                    <a:pt x="2210981" y="238137"/>
                  </a:lnTo>
                  <a:lnTo>
                    <a:pt x="2222868" y="242976"/>
                  </a:lnTo>
                  <a:lnTo>
                    <a:pt x="2232215" y="250583"/>
                  </a:lnTo>
                  <a:lnTo>
                    <a:pt x="2238337" y="260908"/>
                  </a:lnTo>
                  <a:lnTo>
                    <a:pt x="2240521" y="273977"/>
                  </a:lnTo>
                  <a:lnTo>
                    <a:pt x="2238527" y="287464"/>
                  </a:lnTo>
                  <a:lnTo>
                    <a:pt x="2232837" y="298716"/>
                  </a:lnTo>
                  <a:lnTo>
                    <a:pt x="2223846" y="307682"/>
                  </a:lnTo>
                  <a:lnTo>
                    <a:pt x="2211895" y="314312"/>
                  </a:lnTo>
                  <a:lnTo>
                    <a:pt x="2174240" y="323253"/>
                  </a:lnTo>
                  <a:lnTo>
                    <a:pt x="2134146" y="321043"/>
                  </a:lnTo>
                  <a:lnTo>
                    <a:pt x="2096427" y="306832"/>
                  </a:lnTo>
                  <a:lnTo>
                    <a:pt x="2065896" y="279781"/>
                  </a:lnTo>
                  <a:lnTo>
                    <a:pt x="2052764" y="290588"/>
                  </a:lnTo>
                  <a:lnTo>
                    <a:pt x="2048040" y="298069"/>
                  </a:lnTo>
                  <a:lnTo>
                    <a:pt x="2051443" y="305676"/>
                  </a:lnTo>
                  <a:lnTo>
                    <a:pt x="2065782" y="319836"/>
                  </a:lnTo>
                  <a:lnTo>
                    <a:pt x="2111705" y="343395"/>
                  </a:lnTo>
                  <a:lnTo>
                    <a:pt x="2154618" y="349504"/>
                  </a:lnTo>
                  <a:lnTo>
                    <a:pt x="2173592" y="349148"/>
                  </a:lnTo>
                  <a:lnTo>
                    <a:pt x="2228215" y="336575"/>
                  </a:lnTo>
                  <a:lnTo>
                    <a:pt x="2260130" y="306844"/>
                  </a:lnTo>
                  <a:lnTo>
                    <a:pt x="2266302" y="286880"/>
                  </a:lnTo>
                  <a:lnTo>
                    <a:pt x="2266505" y="263817"/>
                  </a:lnTo>
                  <a:close/>
                </a:path>
              </a:pathLst>
            </a:custGeom>
            <a:solidFill>
              <a:srgbClr val="FFFFFF"/>
            </a:solidFill>
          </p:spPr>
          <p:txBody>
            <a:bodyPr wrap="square" lIns="0" tIns="0" rIns="0" bIns="0" rtlCol="0"/>
            <a:lstStyle/>
            <a:p>
              <a:endParaRPr sz="1092"/>
            </a:p>
          </p:txBody>
        </p:sp>
      </p:grpSp>
    </p:spTree>
    <p:extLst>
      <p:ext uri="{BB962C8B-B14F-4D97-AF65-F5344CB8AC3E}">
        <p14:creationId xmlns:p14="http://schemas.microsoft.com/office/powerpoint/2010/main" val="246406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49097-0558-46F5-8423-E1E7F27B13BA}" type="slidenum">
              <a:rPr kumimoji="0" lang="en-GB" sz="1100" b="0" i="0" u="none" strike="noStrike" kern="1200" cap="none" spc="0" normalizeH="0" baseline="0" noProof="0" smtClean="0">
                <a:ln>
                  <a:noFill/>
                </a:ln>
                <a:solidFill>
                  <a:srgbClr val="6F6F6F"/>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srgbClr val="6F6F6F"/>
              </a:solidFill>
              <a:effectLst/>
              <a:uLnTx/>
              <a:uFillTx/>
              <a:latin typeface="Arial Nova Light"/>
              <a:ea typeface="+mn-ea"/>
              <a:cs typeface="+mn-cs"/>
            </a:endParaRPr>
          </a:p>
        </p:txBody>
      </p:sp>
      <p:sp>
        <p:nvSpPr>
          <p:cNvPr id="34" name="Text Placeholder 1">
            <a:extLst>
              <a:ext uri="{FF2B5EF4-FFF2-40B4-BE49-F238E27FC236}">
                <a16:creationId xmlns:a16="http://schemas.microsoft.com/office/drawing/2014/main" id="{5FB15A04-3BD5-4BFE-A496-A7A9AF8E72E0}"/>
              </a:ext>
            </a:extLst>
          </p:cNvPr>
          <p:cNvSpPr>
            <a:spLocks noGrp="1"/>
          </p:cNvSpPr>
          <p:nvPr>
            <p:ph type="body" sz="quarter" idx="14"/>
          </p:nvPr>
        </p:nvSpPr>
        <p:spPr>
          <a:xfrm>
            <a:off x="839789" y="842400"/>
            <a:ext cx="10344310" cy="570376"/>
          </a:xfrm>
        </p:spPr>
        <p:txBody>
          <a:bodyPr vert="horz" lIns="90000" tIns="46800" rIns="0" bIns="46800" rtlCol="0" anchor="t">
            <a:normAutofit/>
          </a:bodyPr>
          <a:lstStyle/>
          <a:p>
            <a:r>
              <a:rPr lang="en-GB" dirty="0">
                <a:solidFill>
                  <a:schemeClr val="bg2"/>
                </a:solidFill>
                <a:latin typeface="Arial Nova Light"/>
                <a:cs typeface="Arial"/>
              </a:rPr>
              <a:t>What is ISO20022?</a:t>
            </a:r>
            <a:endParaRPr lang="en-US" dirty="0"/>
          </a:p>
        </p:txBody>
      </p:sp>
      <p:sp>
        <p:nvSpPr>
          <p:cNvPr id="8" name="Title 4">
            <a:extLst>
              <a:ext uri="{FF2B5EF4-FFF2-40B4-BE49-F238E27FC236}">
                <a16:creationId xmlns:a16="http://schemas.microsoft.com/office/drawing/2014/main" id="{54FB40B5-B9D6-4CF7-9D56-EEDD913E573D}"/>
              </a:ext>
            </a:extLst>
          </p:cNvPr>
          <p:cNvSpPr txBox="1">
            <a:spLocks/>
          </p:cNvSpPr>
          <p:nvPr/>
        </p:nvSpPr>
        <p:spPr bwMode="gray">
          <a:xfrm>
            <a:off x="847271" y="354100"/>
            <a:ext cx="10241819" cy="599170"/>
          </a:xfrm>
          <a:prstGeom prst="rect">
            <a:avLst/>
          </a:prstGeom>
        </p:spPr>
        <p:txBody>
          <a:bodyPr lIns="91440" tIns="45720" rIns="0" bIns="45720" anchor="t">
            <a:normAutofit fontScale="97500"/>
          </a:bodyPr>
          <a:lstStyle>
            <a:lvl1pPr algn="l" defTabSz="914400" rtl="0" eaLnBrk="1" latinLnBrk="0" hangingPunct="1">
              <a:lnSpc>
                <a:spcPct val="90000"/>
              </a:lnSpc>
              <a:spcBef>
                <a:spcPct val="0"/>
              </a:spcBef>
              <a:buNone/>
              <a:defRPr sz="2800" b="1" kern="1200">
                <a:solidFill>
                  <a:schemeClr val="tx1"/>
                </a:solidFill>
                <a:latin typeface="Arial Nova Light" panose="020B0304020202020204" pitchFamily="34" charset="0"/>
                <a:ea typeface="+mj-ea"/>
                <a:cs typeface="+mj-cs"/>
              </a:defRPr>
            </a:lvl1pPr>
          </a:lstStyle>
          <a:p>
            <a:pPr>
              <a:defRPr/>
            </a:pPr>
            <a:r>
              <a:rPr lang="en-GB" dirty="0">
                <a:solidFill>
                  <a:srgbClr val="1C1C1C"/>
                </a:solidFill>
                <a:latin typeface="Arial Nova Light"/>
              </a:rPr>
              <a:t>ISO20022</a:t>
            </a:r>
            <a:endParaRPr lang="en-US" dirty="0">
              <a:ea typeface="+mj-ea"/>
              <a:cs typeface="+mj-cs"/>
            </a:endParaRPr>
          </a:p>
        </p:txBody>
      </p:sp>
      <p:sp>
        <p:nvSpPr>
          <p:cNvPr id="2" name="TextBox 1">
            <a:extLst>
              <a:ext uri="{FF2B5EF4-FFF2-40B4-BE49-F238E27FC236}">
                <a16:creationId xmlns:a16="http://schemas.microsoft.com/office/drawing/2014/main" id="{730D96D6-1CAE-676A-27E3-09755B11879F}"/>
              </a:ext>
            </a:extLst>
          </p:cNvPr>
          <p:cNvSpPr txBox="1"/>
          <p:nvPr/>
        </p:nvSpPr>
        <p:spPr>
          <a:xfrm>
            <a:off x="569089" y="1495062"/>
            <a:ext cx="10619772" cy="470898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i="1" dirty="0">
                <a:solidFill>
                  <a:srgbClr val="333333"/>
                </a:solidFill>
                <a:latin typeface="Arial Nova Light"/>
                <a:ea typeface="Roboto"/>
                <a:cs typeface="Roboto"/>
              </a:rPr>
              <a:t>"The ISO20022 Model is a single standardization approach (methodology, process, repository) to be used by all financial standards initiatives."</a:t>
            </a:r>
            <a:br>
              <a:rPr lang="en-US" i="1" dirty="0">
                <a:latin typeface="Arial Nova Light"/>
                <a:ea typeface="Roboto"/>
                <a:cs typeface="Roboto"/>
              </a:rPr>
            </a:br>
            <a:br>
              <a:rPr lang="en-US" i="1" dirty="0">
                <a:latin typeface="Arial Nova Light"/>
                <a:ea typeface="Roboto"/>
                <a:cs typeface="Roboto"/>
              </a:rPr>
            </a:br>
            <a:r>
              <a:rPr lang="en-US" dirty="0">
                <a:solidFill>
                  <a:srgbClr val="333333"/>
                </a:solidFill>
                <a:latin typeface="Arial Nova Light"/>
                <a:ea typeface="Roboto"/>
                <a:cs typeface="Roboto"/>
              </a:rPr>
              <a:t>It covers several domains including Payments, Assets, Securities, FX etc.</a:t>
            </a:r>
            <a:br>
              <a:rPr lang="en-US" dirty="0">
                <a:latin typeface="Arial Nova Light"/>
                <a:ea typeface="Roboto"/>
                <a:cs typeface="Roboto"/>
              </a:rPr>
            </a:br>
            <a:br>
              <a:rPr lang="en-US" dirty="0">
                <a:latin typeface="Arial Nova Light"/>
                <a:ea typeface="Roboto"/>
                <a:cs typeface="Roboto"/>
              </a:rPr>
            </a:br>
            <a:r>
              <a:rPr lang="en-US" dirty="0">
                <a:solidFill>
                  <a:srgbClr val="333333"/>
                </a:solidFill>
                <a:latin typeface="Arial Nova Light"/>
                <a:ea typeface="Roboto"/>
                <a:cs typeface="Roboto"/>
              </a:rPr>
              <a:t>The Registration Authority website is the main resource</a:t>
            </a:r>
          </a:p>
          <a:p>
            <a:br>
              <a:rPr lang="en-US" dirty="0">
                <a:latin typeface="Roboto"/>
                <a:ea typeface="Roboto"/>
                <a:cs typeface="Roboto"/>
              </a:rPr>
            </a:br>
            <a:r>
              <a:rPr lang="en-US" dirty="0">
                <a:solidFill>
                  <a:srgbClr val="333333"/>
                </a:solidFill>
                <a:ea typeface="+mn-lt"/>
                <a:cs typeface="+mn-lt"/>
                <a:hlinkClick r:id="rId2"/>
              </a:rPr>
              <a:t>https://www.iso20022.org/</a:t>
            </a:r>
            <a:br>
              <a:rPr lang="en-US" dirty="0">
                <a:solidFill>
                  <a:srgbClr val="333333"/>
                </a:solidFill>
                <a:ea typeface="+mn-lt"/>
                <a:cs typeface="+mn-lt"/>
              </a:rPr>
            </a:br>
            <a:br>
              <a:rPr lang="en-US" dirty="0">
                <a:solidFill>
                  <a:srgbClr val="333333"/>
                </a:solidFill>
                <a:latin typeface="Arial Nova Light"/>
                <a:ea typeface="Roboto"/>
                <a:cs typeface="Roboto"/>
              </a:rPr>
            </a:br>
            <a:endParaRPr lang="en-US" dirty="0">
              <a:solidFill>
                <a:srgbClr val="333333"/>
              </a:solidFill>
              <a:latin typeface="Arial Nova Light"/>
              <a:ea typeface="Roboto"/>
              <a:cs typeface="Roboto"/>
              <a:hlinkClick r:id="rId2"/>
            </a:endParaRPr>
          </a:p>
          <a:p>
            <a:endParaRPr lang="en-US" i="1" dirty="0">
              <a:solidFill>
                <a:srgbClr val="333333"/>
              </a:solidFill>
              <a:latin typeface="Arial Nova Light"/>
              <a:ea typeface="Roboto"/>
              <a:cs typeface="Roboto"/>
            </a:endParaRPr>
          </a:p>
          <a:p>
            <a:r>
              <a:rPr lang="en-US" i="1" dirty="0">
                <a:solidFill>
                  <a:srgbClr val="333333"/>
                </a:solidFill>
                <a:latin typeface="Arial Nova Light"/>
                <a:ea typeface="Roboto"/>
                <a:cs typeface="Roboto"/>
              </a:rPr>
              <a:t>XML Messages with certain rules being exchange in certain choreographies for a defined business process (e.g. an outbound credit transfer transaction).</a:t>
            </a:r>
            <a:endParaRPr lang="en-US" dirty="0"/>
          </a:p>
          <a:p>
            <a:endParaRPr lang="en-US">
              <a:solidFill>
                <a:srgbClr val="333333"/>
              </a:solidFill>
              <a:latin typeface="Roboto"/>
              <a:ea typeface="Roboto"/>
              <a:cs typeface="Roboto"/>
            </a:endParaRPr>
          </a:p>
          <a:p>
            <a:endParaRPr lang="en-US">
              <a:solidFill>
                <a:srgbClr val="333333"/>
              </a:solidFill>
              <a:latin typeface="Roboto"/>
              <a:ea typeface="Roboto"/>
              <a:cs typeface="Roboto"/>
            </a:endParaRPr>
          </a:p>
          <a:p>
            <a:endParaRPr lang="en-US">
              <a:solidFill>
                <a:srgbClr val="333333"/>
              </a:solidFill>
              <a:latin typeface="Roboto"/>
              <a:ea typeface="Roboto"/>
              <a:cs typeface="Roboto"/>
            </a:endParaRPr>
          </a:p>
          <a:p>
            <a:endParaRPr lang="en-US">
              <a:solidFill>
                <a:srgbClr val="333333"/>
              </a:solidFill>
              <a:latin typeface="Roboto"/>
              <a:ea typeface="Roboto"/>
              <a:cs typeface="Roboto"/>
            </a:endParaRPr>
          </a:p>
        </p:txBody>
      </p:sp>
    </p:spTree>
    <p:extLst>
      <p:ext uri="{BB962C8B-B14F-4D97-AF65-F5344CB8AC3E}">
        <p14:creationId xmlns:p14="http://schemas.microsoft.com/office/powerpoint/2010/main" val="14157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614B802E-377E-8E05-1ABA-9E2A8A9EEB26}"/>
              </a:ext>
            </a:extLst>
          </p:cNvPr>
          <p:cNvSpPr>
            <a:spLocks noGrp="1"/>
          </p:cNvSpPr>
          <p:nvPr>
            <p:ph sz="quarter" idx="13"/>
          </p:nvPr>
        </p:nvSpPr>
        <p:spPr>
          <a:xfrm>
            <a:off x="847271" y="1248486"/>
            <a:ext cx="10254161" cy="926127"/>
          </a:xfrm>
        </p:spPr>
        <p:txBody>
          <a:bodyPr vert="horz" lIns="90000" tIns="46800" rIns="0" bIns="46800" rtlCol="0" anchor="t">
            <a:normAutofit/>
          </a:bodyPr>
          <a:lstStyle/>
          <a:p>
            <a:r>
              <a:rPr lang="en-US" sz="1800" dirty="0">
                <a:latin typeface="Arial Nova Light"/>
                <a:cs typeface="Arial"/>
              </a:rPr>
              <a:t>XML Schema Definitions (XSD) are often the main representation of Message Definitions for downstream application developers.</a:t>
            </a:r>
            <a:br>
              <a:rPr lang="en-US" sz="1800" dirty="0">
                <a:latin typeface="Arial Nova Light"/>
                <a:cs typeface="Arial"/>
              </a:rPr>
            </a:br>
            <a:endParaRPr lang="en-US" sz="1800"/>
          </a:p>
        </p:txBody>
      </p:sp>
      <p:pic>
        <p:nvPicPr>
          <p:cNvPr id="2" name="Picture 1" descr="A screenshot of a computer&#10;&#10;Description automatically generated">
            <a:extLst>
              <a:ext uri="{FF2B5EF4-FFF2-40B4-BE49-F238E27FC236}">
                <a16:creationId xmlns:a16="http://schemas.microsoft.com/office/drawing/2014/main" id="{DA99C7E3-3EB7-E7AC-DD79-5164FCA9F74F}"/>
              </a:ext>
            </a:extLst>
          </p:cNvPr>
          <p:cNvPicPr>
            <a:picLocks noChangeAspect="1"/>
          </p:cNvPicPr>
          <p:nvPr/>
        </p:nvPicPr>
        <p:blipFill>
          <a:blip r:embed="rId2"/>
          <a:stretch>
            <a:fillRect/>
          </a:stretch>
        </p:blipFill>
        <p:spPr>
          <a:xfrm>
            <a:off x="1715849" y="2140149"/>
            <a:ext cx="7849983" cy="3485026"/>
          </a:xfrm>
          <a:prstGeom prst="rect">
            <a:avLst/>
          </a:prstGeom>
          <a:noFill/>
        </p:spPr>
      </p:pic>
      <p:sp>
        <p:nvSpPr>
          <p:cNvPr id="9" name="object 11">
            <a:extLst>
              <a:ext uri="{FF2B5EF4-FFF2-40B4-BE49-F238E27FC236}">
                <a16:creationId xmlns:a16="http://schemas.microsoft.com/office/drawing/2014/main" id="{5DF6EBC4-10C9-C772-89A4-C3B18ACFCD4F}"/>
              </a:ext>
            </a:extLst>
          </p:cNvPr>
          <p:cNvSpPr txBox="1"/>
          <p:nvPr/>
        </p:nvSpPr>
        <p:spPr bwMode="gray">
          <a:xfrm>
            <a:off x="838200" y="842400"/>
            <a:ext cx="10559318" cy="570376"/>
          </a:xfrm>
          <a:prstGeom prst="rect">
            <a:avLst/>
          </a:prstGeom>
        </p:spPr>
        <p:txBody>
          <a:bodyPr vert="horz" lIns="90000" tIns="46800" rIns="0" bIns="46800" rtlCol="0" anchor="t">
            <a:normAutofit/>
          </a:bodyPr>
          <a:lstStyle/>
          <a:p>
            <a:pPr marL="7620" marR="2540">
              <a:lnSpc>
                <a:spcPct val="90000"/>
              </a:lnSpc>
              <a:spcBef>
                <a:spcPts val="118"/>
              </a:spcBef>
              <a:buFont typeface="Arial" panose="020B0604020202020204" pitchFamily="34" charset="0"/>
            </a:pPr>
            <a:r>
              <a:rPr lang="en-US" b="1" dirty="0">
                <a:solidFill>
                  <a:srgbClr val="FA8C00"/>
                </a:solidFill>
                <a:latin typeface="Arial Nova Light"/>
              </a:rPr>
              <a:t>XSDs</a:t>
            </a:r>
          </a:p>
        </p:txBody>
      </p:sp>
      <p:sp>
        <p:nvSpPr>
          <p:cNvPr id="6" name="object 6">
            <a:extLst>
              <a:ext uri="{FF2B5EF4-FFF2-40B4-BE49-F238E27FC236}">
                <a16:creationId xmlns:a16="http://schemas.microsoft.com/office/drawing/2014/main" id="{84BFBCFC-760E-37E0-F896-83F4008A8329}"/>
              </a:ext>
            </a:extLst>
          </p:cNvPr>
          <p:cNvSpPr txBox="1">
            <a:spLocks noGrp="1"/>
          </p:cNvSpPr>
          <p:nvPr>
            <p:ph type="title"/>
          </p:nvPr>
        </p:nvSpPr>
        <p:spPr>
          <a:xfrm>
            <a:off x="838200" y="417599"/>
            <a:ext cx="10559318" cy="399600"/>
          </a:xfrm>
        </p:spPr>
        <p:txBody>
          <a:bodyPr vert="horz" lIns="0" tIns="8086" rIns="0" bIns="0" rtlCol="0" anchor="t">
            <a:normAutofit/>
          </a:bodyPr>
          <a:lstStyle/>
          <a:p>
            <a:pPr marL="7701"/>
            <a:r>
              <a:rPr lang="en-GB" b="1" kern="1200">
                <a:latin typeface="Arial Nova Light" panose="020B0304020202020204" pitchFamily="34" charset="0"/>
                <a:ea typeface="+mj-ea"/>
                <a:cs typeface="+mj-cs"/>
              </a:rPr>
              <a:t>ISO20022 Adoption</a:t>
            </a:r>
          </a:p>
        </p:txBody>
      </p:sp>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a:xfrm>
            <a:off x="40052" y="6520259"/>
            <a:ext cx="799736" cy="365125"/>
          </a:xfrm>
        </p:spPr>
        <p:txBody>
          <a:bodyPr vert="horz" lIns="90000" tIns="0" rIns="0" bIns="0" rtlCol="0" anchor="ctr">
            <a:normAutofit/>
          </a:bodyPr>
          <a:lstStyle/>
          <a:p>
            <a:pPr marR="0" lvl="0" indent="0" fontAlgn="auto">
              <a:spcBef>
                <a:spcPts val="0"/>
              </a:spcBef>
              <a:spcAft>
                <a:spcPts val="600"/>
              </a:spcAft>
              <a:buClrTx/>
              <a:buSzTx/>
              <a:buFontTx/>
              <a:buNone/>
              <a:tabLst/>
              <a:defRPr/>
            </a:pPr>
            <a:fld id="{33549097-0558-46F5-8423-E1E7F27B13BA}" type="slidenum">
              <a:rPr kumimoji="0" lang="en-GB"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a:t>
            </a:fld>
            <a:endParaRPr kumimoji="0" lang="en-GB" i="0" u="none" strike="noStrike" cap="none" spc="0" normalizeH="0" baseline="0" noProof="0">
              <a:ln>
                <a:noFill/>
              </a:ln>
              <a:effectLst/>
              <a:uLnTx/>
              <a:uFillTx/>
            </a:endParaRPr>
          </a:p>
        </p:txBody>
      </p:sp>
    </p:spTree>
    <p:extLst>
      <p:ext uri="{BB962C8B-B14F-4D97-AF65-F5344CB8AC3E}">
        <p14:creationId xmlns:p14="http://schemas.microsoft.com/office/powerpoint/2010/main" val="2455424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5E26331-366D-E357-D805-81EA89FFEE56}"/>
              </a:ext>
            </a:extLst>
          </p:cNvPr>
          <p:cNvPicPr>
            <a:picLocks noChangeAspect="1"/>
          </p:cNvPicPr>
          <p:nvPr/>
        </p:nvPicPr>
        <p:blipFill>
          <a:blip r:embed="rId2"/>
          <a:stretch>
            <a:fillRect/>
          </a:stretch>
        </p:blipFill>
        <p:spPr>
          <a:xfrm>
            <a:off x="876782" y="1432333"/>
            <a:ext cx="5189129" cy="4236060"/>
          </a:xfrm>
          <a:prstGeom prst="rect">
            <a:avLst/>
          </a:prstGeom>
          <a:noFill/>
        </p:spPr>
      </p:pic>
      <p:sp>
        <p:nvSpPr>
          <p:cNvPr id="14" name="Content Placeholder 2">
            <a:extLst>
              <a:ext uri="{FF2B5EF4-FFF2-40B4-BE49-F238E27FC236}">
                <a16:creationId xmlns:a16="http://schemas.microsoft.com/office/drawing/2014/main" id="{7AFBB649-8306-7D45-E198-68402105738D}"/>
              </a:ext>
            </a:extLst>
          </p:cNvPr>
          <p:cNvSpPr>
            <a:spLocks noGrp="1"/>
          </p:cNvSpPr>
          <p:nvPr>
            <p:ph sz="quarter" idx="15"/>
          </p:nvPr>
        </p:nvSpPr>
        <p:spPr>
          <a:xfrm>
            <a:off x="6907109" y="1632245"/>
            <a:ext cx="4465712" cy="4244681"/>
          </a:xfrm>
        </p:spPr>
        <p:txBody>
          <a:bodyPr vert="horz" lIns="90000" tIns="46800" rIns="0" bIns="46800" rtlCol="0" anchor="t">
            <a:normAutofit/>
          </a:bodyPr>
          <a:lstStyle/>
          <a:p>
            <a:r>
              <a:rPr lang="en-US" sz="1800" dirty="0">
                <a:latin typeface="Arial Nova Light"/>
                <a:cs typeface="Arial"/>
              </a:rPr>
              <a:t>The ISO20022 RA also provides Message Definition Reports contain supporting information about Message Definitions alongside the XSDs</a:t>
            </a:r>
            <a:endParaRPr lang="en-US" sz="1800" dirty="0"/>
          </a:p>
          <a:p>
            <a:endParaRPr lang="en-US" sz="1800" dirty="0"/>
          </a:p>
          <a:p>
            <a:r>
              <a:rPr lang="en-US" sz="1800" dirty="0">
                <a:latin typeface="Arial Nova Light"/>
                <a:cs typeface="Arial"/>
              </a:rPr>
              <a:t>This includes contextual information and additional rules that cannot be entirely expressed through the XSD.</a:t>
            </a:r>
            <a:br>
              <a:rPr lang="en-US" sz="1800" dirty="0">
                <a:latin typeface="Arial Nova Light"/>
                <a:cs typeface="Arial"/>
              </a:rPr>
            </a:br>
            <a:br>
              <a:rPr lang="en-US" sz="1800" dirty="0"/>
            </a:br>
            <a:endParaRPr lang="en-US" sz="1800" dirty="0"/>
          </a:p>
        </p:txBody>
      </p:sp>
      <p:sp>
        <p:nvSpPr>
          <p:cNvPr id="9" name="object 11">
            <a:extLst>
              <a:ext uri="{FF2B5EF4-FFF2-40B4-BE49-F238E27FC236}">
                <a16:creationId xmlns:a16="http://schemas.microsoft.com/office/drawing/2014/main" id="{5DF6EBC4-10C9-C772-89A4-C3B18ACFCD4F}"/>
              </a:ext>
            </a:extLst>
          </p:cNvPr>
          <p:cNvSpPr txBox="1"/>
          <p:nvPr/>
        </p:nvSpPr>
        <p:spPr bwMode="gray">
          <a:xfrm>
            <a:off x="838200" y="842400"/>
            <a:ext cx="10559318" cy="570376"/>
          </a:xfrm>
          <a:prstGeom prst="rect">
            <a:avLst/>
          </a:prstGeom>
        </p:spPr>
        <p:txBody>
          <a:bodyPr vert="horz" lIns="90000" tIns="46800" rIns="0" bIns="46800" rtlCol="0" anchor="t">
            <a:normAutofit/>
          </a:bodyPr>
          <a:lstStyle/>
          <a:p>
            <a:pPr marL="7620" marR="2540">
              <a:lnSpc>
                <a:spcPct val="90000"/>
              </a:lnSpc>
              <a:spcBef>
                <a:spcPts val="118"/>
              </a:spcBef>
              <a:buFont typeface="Arial" panose="020B0604020202020204" pitchFamily="34" charset="0"/>
            </a:pPr>
            <a:r>
              <a:rPr lang="en-US" b="1" dirty="0">
                <a:solidFill>
                  <a:srgbClr val="FA8C00"/>
                </a:solidFill>
                <a:latin typeface="Arial Nova Light"/>
              </a:rPr>
              <a:t>Supporting "prose "documentation</a:t>
            </a:r>
          </a:p>
        </p:txBody>
      </p:sp>
      <p:sp>
        <p:nvSpPr>
          <p:cNvPr id="6" name="object 6">
            <a:extLst>
              <a:ext uri="{FF2B5EF4-FFF2-40B4-BE49-F238E27FC236}">
                <a16:creationId xmlns:a16="http://schemas.microsoft.com/office/drawing/2014/main" id="{84BFBCFC-760E-37E0-F896-83F4008A8329}"/>
              </a:ext>
            </a:extLst>
          </p:cNvPr>
          <p:cNvSpPr txBox="1">
            <a:spLocks noGrp="1"/>
          </p:cNvSpPr>
          <p:nvPr>
            <p:ph type="title"/>
          </p:nvPr>
        </p:nvSpPr>
        <p:spPr>
          <a:xfrm>
            <a:off x="838200" y="417599"/>
            <a:ext cx="10559318" cy="399600"/>
          </a:xfrm>
        </p:spPr>
        <p:txBody>
          <a:bodyPr vert="horz" lIns="0" tIns="8086" rIns="0" bIns="0" rtlCol="0" anchor="t">
            <a:normAutofit/>
          </a:bodyPr>
          <a:lstStyle/>
          <a:p>
            <a:pPr marL="7701"/>
            <a:r>
              <a:rPr lang="en-GB" b="1" kern="1200">
                <a:latin typeface="Arial Nova Light" panose="020B0304020202020204" pitchFamily="34" charset="0"/>
                <a:ea typeface="+mj-ea"/>
                <a:cs typeface="+mj-cs"/>
              </a:rPr>
              <a:t>ISO20022 Adoption</a:t>
            </a:r>
          </a:p>
        </p:txBody>
      </p:sp>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a:xfrm>
            <a:off x="40052" y="6520259"/>
            <a:ext cx="799736" cy="365125"/>
          </a:xfrm>
        </p:spPr>
        <p:txBody>
          <a:bodyPr vert="horz" lIns="90000" tIns="0" rIns="0" bIns="0" rtlCol="0" anchor="ctr">
            <a:normAutofit/>
          </a:bodyPr>
          <a:lstStyle/>
          <a:p>
            <a:pPr marR="0" lvl="0" indent="0" fontAlgn="auto">
              <a:spcBef>
                <a:spcPts val="0"/>
              </a:spcBef>
              <a:spcAft>
                <a:spcPts val="600"/>
              </a:spcAft>
              <a:buClrTx/>
              <a:buSzTx/>
              <a:buFontTx/>
              <a:buNone/>
              <a:tabLst/>
              <a:defRPr/>
            </a:pPr>
            <a:fld id="{33549097-0558-46F5-8423-E1E7F27B13BA}" type="slidenum">
              <a:rPr kumimoji="0" lang="en-GB"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4</a:t>
            </a:fld>
            <a:endParaRPr kumimoji="0" lang="en-GB" i="0" u="none" strike="noStrike" cap="none" spc="0" normalizeH="0" baseline="0" noProof="0">
              <a:ln>
                <a:noFill/>
              </a:ln>
              <a:effectLst/>
              <a:uLnTx/>
              <a:uFillTx/>
            </a:endParaRPr>
          </a:p>
        </p:txBody>
      </p:sp>
    </p:spTree>
    <p:extLst>
      <p:ext uri="{BB962C8B-B14F-4D97-AF65-F5344CB8AC3E}">
        <p14:creationId xmlns:p14="http://schemas.microsoft.com/office/powerpoint/2010/main" val="3561280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AFBB649-8306-7D45-E198-68402105738D}"/>
              </a:ext>
            </a:extLst>
          </p:cNvPr>
          <p:cNvSpPr>
            <a:spLocks noGrp="1"/>
          </p:cNvSpPr>
          <p:nvPr>
            <p:ph sz="quarter" idx="13"/>
          </p:nvPr>
        </p:nvSpPr>
        <p:spPr>
          <a:xfrm>
            <a:off x="868926" y="1386606"/>
            <a:ext cx="10119260" cy="612723"/>
          </a:xfrm>
        </p:spPr>
        <p:txBody>
          <a:bodyPr vert="horz" lIns="90000" tIns="46800" rIns="0" bIns="46800" rtlCol="0" anchor="t">
            <a:normAutofit/>
          </a:bodyPr>
          <a:lstStyle/>
          <a:p>
            <a:r>
              <a:rPr lang="en-US" sz="1800" b="0" kern="1200" dirty="0">
                <a:latin typeface="Arial Nova Light"/>
                <a:cs typeface="Arial"/>
              </a:rPr>
              <a:t>The ISO20022 RA also provides</a:t>
            </a:r>
            <a:r>
              <a:rPr lang="en-US" sz="1800" dirty="0">
                <a:latin typeface="Arial Nova Light"/>
                <a:cs typeface="Arial"/>
              </a:rPr>
              <a:t> an online search tool which can be used to inquiry on message components, a </a:t>
            </a:r>
            <a:r>
              <a:rPr lang="en-US" sz="1800" i="1" dirty="0">
                <a:latin typeface="Arial Nova Light"/>
                <a:cs typeface="Arial"/>
              </a:rPr>
              <a:t>Data Dictionary.</a:t>
            </a:r>
            <a:endParaRPr lang="en-US" sz="1800" b="0" i="1" kern="1200" dirty="0">
              <a:latin typeface="Arial Nova Light"/>
              <a:cs typeface="Arial"/>
            </a:endParaRPr>
          </a:p>
        </p:txBody>
      </p:sp>
      <p:pic>
        <p:nvPicPr>
          <p:cNvPr id="2" name="Picture 1" descr="A screenshot of a computer&#10;&#10;Description automatically generated">
            <a:extLst>
              <a:ext uri="{FF2B5EF4-FFF2-40B4-BE49-F238E27FC236}">
                <a16:creationId xmlns:a16="http://schemas.microsoft.com/office/drawing/2014/main" id="{57ED1116-B6F6-3C8F-CB71-095DF2B5A1B8}"/>
              </a:ext>
            </a:extLst>
          </p:cNvPr>
          <p:cNvPicPr>
            <a:picLocks noChangeAspect="1"/>
          </p:cNvPicPr>
          <p:nvPr/>
        </p:nvPicPr>
        <p:blipFill>
          <a:blip r:embed="rId2"/>
          <a:stretch>
            <a:fillRect/>
          </a:stretch>
        </p:blipFill>
        <p:spPr>
          <a:xfrm>
            <a:off x="3238914" y="1961732"/>
            <a:ext cx="5709990" cy="3637827"/>
          </a:xfrm>
          <a:prstGeom prst="rect">
            <a:avLst/>
          </a:prstGeom>
          <a:noFill/>
        </p:spPr>
      </p:pic>
      <p:sp>
        <p:nvSpPr>
          <p:cNvPr id="9" name="object 11">
            <a:extLst>
              <a:ext uri="{FF2B5EF4-FFF2-40B4-BE49-F238E27FC236}">
                <a16:creationId xmlns:a16="http://schemas.microsoft.com/office/drawing/2014/main" id="{5DF6EBC4-10C9-C772-89A4-C3B18ACFCD4F}"/>
              </a:ext>
            </a:extLst>
          </p:cNvPr>
          <p:cNvSpPr txBox="1"/>
          <p:nvPr/>
        </p:nvSpPr>
        <p:spPr bwMode="gray">
          <a:xfrm>
            <a:off x="838200" y="842400"/>
            <a:ext cx="10559318" cy="570376"/>
          </a:xfrm>
          <a:prstGeom prst="rect">
            <a:avLst/>
          </a:prstGeom>
        </p:spPr>
        <p:txBody>
          <a:bodyPr vert="horz" lIns="90000" tIns="46800" rIns="0" bIns="46800" rtlCol="0">
            <a:normAutofit/>
          </a:bodyPr>
          <a:lstStyle/>
          <a:p>
            <a:pPr marL="7620" marR="2540">
              <a:lnSpc>
                <a:spcPct val="90000"/>
              </a:lnSpc>
              <a:spcBef>
                <a:spcPts val="118"/>
              </a:spcBef>
              <a:buFont typeface="Arial" panose="020B0604020202020204" pitchFamily="34" charset="0"/>
            </a:pPr>
            <a:r>
              <a:rPr lang="en-US" b="1">
                <a:solidFill>
                  <a:srgbClr val="FA8C00"/>
                </a:solidFill>
                <a:latin typeface="Arial Nova Light" panose="020B0304020202020204" pitchFamily="34" charset="0"/>
              </a:rPr>
              <a:t>ISO20022 Online Portal</a:t>
            </a:r>
          </a:p>
        </p:txBody>
      </p:sp>
      <p:sp>
        <p:nvSpPr>
          <p:cNvPr id="6" name="object 6">
            <a:extLst>
              <a:ext uri="{FF2B5EF4-FFF2-40B4-BE49-F238E27FC236}">
                <a16:creationId xmlns:a16="http://schemas.microsoft.com/office/drawing/2014/main" id="{84BFBCFC-760E-37E0-F896-83F4008A8329}"/>
              </a:ext>
            </a:extLst>
          </p:cNvPr>
          <p:cNvSpPr txBox="1">
            <a:spLocks noGrp="1"/>
          </p:cNvSpPr>
          <p:nvPr>
            <p:ph type="title"/>
          </p:nvPr>
        </p:nvSpPr>
        <p:spPr>
          <a:xfrm>
            <a:off x="838200" y="417599"/>
            <a:ext cx="10559318" cy="399600"/>
          </a:xfrm>
        </p:spPr>
        <p:txBody>
          <a:bodyPr vert="horz" lIns="0" tIns="8086" rIns="0" bIns="0" rtlCol="0" anchor="t">
            <a:normAutofit/>
          </a:bodyPr>
          <a:lstStyle/>
          <a:p>
            <a:pPr marL="7701"/>
            <a:r>
              <a:rPr lang="en-GB" b="1" kern="1200">
                <a:latin typeface="Arial Nova Light" panose="020B0304020202020204" pitchFamily="34" charset="0"/>
                <a:ea typeface="+mj-ea"/>
                <a:cs typeface="+mj-cs"/>
              </a:rPr>
              <a:t>ISO20022 Adoption</a:t>
            </a:r>
          </a:p>
        </p:txBody>
      </p:sp>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a:xfrm>
            <a:off x="40052" y="6520259"/>
            <a:ext cx="799736" cy="365125"/>
          </a:xfrm>
        </p:spPr>
        <p:txBody>
          <a:bodyPr vert="horz" lIns="90000" tIns="0" rIns="0" bIns="0" rtlCol="0" anchor="ctr">
            <a:normAutofit/>
          </a:bodyPr>
          <a:lstStyle/>
          <a:p>
            <a:pPr marR="0" lvl="0" indent="0" fontAlgn="auto">
              <a:spcBef>
                <a:spcPts val="0"/>
              </a:spcBef>
              <a:spcAft>
                <a:spcPts val="600"/>
              </a:spcAft>
              <a:buClrTx/>
              <a:buSzTx/>
              <a:buFontTx/>
              <a:buNone/>
              <a:tabLst/>
              <a:defRPr/>
            </a:pPr>
            <a:fld id="{33549097-0558-46F5-8423-E1E7F27B13BA}" type="slidenum">
              <a:rPr kumimoji="0" lang="en-GB"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5</a:t>
            </a:fld>
            <a:endParaRPr kumimoji="0" lang="en-GB" i="0" u="none" strike="noStrike" cap="none" spc="0" normalizeH="0" baseline="0" noProof="0">
              <a:ln>
                <a:noFill/>
              </a:ln>
              <a:effectLst/>
              <a:uLnTx/>
              <a:uFillTx/>
            </a:endParaRPr>
          </a:p>
        </p:txBody>
      </p:sp>
    </p:spTree>
    <p:extLst>
      <p:ext uri="{BB962C8B-B14F-4D97-AF65-F5344CB8AC3E}">
        <p14:creationId xmlns:p14="http://schemas.microsoft.com/office/powerpoint/2010/main" val="1295787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49097-0558-46F5-8423-E1E7F27B13BA}" type="slidenum">
              <a:rPr kumimoji="0" lang="en-GB" sz="1100" b="0" i="0" u="none" strike="noStrike" kern="1200" cap="none" spc="0" normalizeH="0" baseline="0" noProof="0" smtClean="0">
                <a:ln>
                  <a:noFill/>
                </a:ln>
                <a:solidFill>
                  <a:srgbClr val="6F6F6F"/>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srgbClr val="6F6F6F"/>
              </a:solidFill>
              <a:effectLst/>
              <a:uLnTx/>
              <a:uFillTx/>
              <a:latin typeface="Arial Nova Light"/>
              <a:ea typeface="+mn-ea"/>
              <a:cs typeface="+mn-cs"/>
            </a:endParaRPr>
          </a:p>
        </p:txBody>
      </p:sp>
      <p:sp>
        <p:nvSpPr>
          <p:cNvPr id="6" name="object 6">
            <a:extLst>
              <a:ext uri="{FF2B5EF4-FFF2-40B4-BE49-F238E27FC236}">
                <a16:creationId xmlns:a16="http://schemas.microsoft.com/office/drawing/2014/main" id="{84BFBCFC-760E-37E0-F896-83F4008A8329}"/>
              </a:ext>
            </a:extLst>
          </p:cNvPr>
          <p:cNvSpPr txBox="1">
            <a:spLocks noGrp="1"/>
          </p:cNvSpPr>
          <p:nvPr>
            <p:ph type="title"/>
          </p:nvPr>
        </p:nvSpPr>
        <p:spPr>
          <a:xfrm>
            <a:off x="288407" y="330102"/>
            <a:ext cx="6593667" cy="376727"/>
          </a:xfrm>
          <a:prstGeom prst="rect">
            <a:avLst/>
          </a:prstGeom>
        </p:spPr>
        <p:txBody>
          <a:bodyPr vert="horz" wrap="square" lIns="0" tIns="8086" rIns="0" bIns="0" rtlCol="0" anchor="t">
            <a:spAutoFit/>
          </a:bodyPr>
          <a:lstStyle/>
          <a:p>
            <a:pPr marL="7701">
              <a:spcBef>
                <a:spcPts val="64"/>
              </a:spcBef>
            </a:pPr>
            <a:r>
              <a:rPr lang="en-US" dirty="0">
                <a:latin typeface="Arial Nova Light"/>
                <a:cs typeface="Arial"/>
              </a:rPr>
              <a:t>ISO20022 Adoption</a:t>
            </a:r>
            <a:endParaRPr lang="en-US" dirty="0"/>
          </a:p>
        </p:txBody>
      </p:sp>
      <p:sp>
        <p:nvSpPr>
          <p:cNvPr id="9" name="object 11">
            <a:extLst>
              <a:ext uri="{FF2B5EF4-FFF2-40B4-BE49-F238E27FC236}">
                <a16:creationId xmlns:a16="http://schemas.microsoft.com/office/drawing/2014/main" id="{5DF6EBC4-10C9-C772-89A4-C3B18ACFCD4F}"/>
              </a:ext>
            </a:extLst>
          </p:cNvPr>
          <p:cNvSpPr txBox="1"/>
          <p:nvPr/>
        </p:nvSpPr>
        <p:spPr>
          <a:xfrm>
            <a:off x="475293" y="1031167"/>
            <a:ext cx="10814153" cy="233173"/>
          </a:xfrm>
          <a:prstGeom prst="rect">
            <a:avLst/>
          </a:prstGeom>
        </p:spPr>
        <p:txBody>
          <a:bodyPr vert="horz" wrap="square" lIns="0" tIns="15018" rIns="0" bIns="0" rtlCol="0" anchor="t">
            <a:spAutoFit/>
          </a:bodyPr>
          <a:lstStyle/>
          <a:p>
            <a:pPr marL="7701" marR="3081">
              <a:lnSpc>
                <a:spcPts val="1740"/>
              </a:lnSpc>
              <a:spcBef>
                <a:spcPts val="118"/>
              </a:spcBef>
            </a:pPr>
            <a:r>
              <a:rPr lang="en-US" sz="1455" b="1" dirty="0">
                <a:solidFill>
                  <a:srgbClr val="F49500"/>
                </a:solidFill>
                <a:latin typeface="Arial Nova Light"/>
                <a:cs typeface="Arial"/>
              </a:rPr>
              <a:t>How do teams build software leveraging the ISO20022 model</a:t>
            </a:r>
            <a:endParaRPr dirty="0"/>
          </a:p>
        </p:txBody>
      </p:sp>
      <p:pic>
        <p:nvPicPr>
          <p:cNvPr id="11" name="Picture 44" descr="Graphical user interface, application&#10;&#10;Description automatically generated">
            <a:extLst>
              <a:ext uri="{FF2B5EF4-FFF2-40B4-BE49-F238E27FC236}">
                <a16:creationId xmlns:a16="http://schemas.microsoft.com/office/drawing/2014/main" id="{6CA85C7D-70FA-A075-DF57-14001BAB8F63}"/>
              </a:ext>
            </a:extLst>
          </p:cNvPr>
          <p:cNvPicPr>
            <a:picLocks noChangeAspect="1"/>
          </p:cNvPicPr>
          <p:nvPr/>
        </p:nvPicPr>
        <p:blipFill>
          <a:blip r:embed="rId2"/>
          <a:stretch>
            <a:fillRect/>
          </a:stretch>
        </p:blipFill>
        <p:spPr>
          <a:xfrm>
            <a:off x="1449587" y="1460384"/>
            <a:ext cx="8434108" cy="4395462"/>
          </a:xfrm>
          <a:prstGeom prst="rect">
            <a:avLst/>
          </a:prstGeom>
        </p:spPr>
      </p:pic>
    </p:spTree>
    <p:extLst>
      <p:ext uri="{BB962C8B-B14F-4D97-AF65-F5344CB8AC3E}">
        <p14:creationId xmlns:p14="http://schemas.microsoft.com/office/powerpoint/2010/main" val="2583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49097-0558-46F5-8423-E1E7F27B13BA}" type="slidenum">
              <a:rPr kumimoji="0" lang="en-GB" sz="1100" b="0" i="0" u="none" strike="noStrike" kern="1200" cap="none" spc="0" normalizeH="0" baseline="0" noProof="0" smtClean="0">
                <a:ln>
                  <a:noFill/>
                </a:ln>
                <a:solidFill>
                  <a:srgbClr val="6F6F6F"/>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dirty="0">
              <a:ln>
                <a:noFill/>
              </a:ln>
              <a:solidFill>
                <a:srgbClr val="6F6F6F"/>
              </a:solidFill>
              <a:effectLst/>
              <a:uLnTx/>
              <a:uFillTx/>
              <a:latin typeface="Arial Nova Light"/>
              <a:ea typeface="+mn-ea"/>
              <a:cs typeface="+mn-cs"/>
            </a:endParaRPr>
          </a:p>
        </p:txBody>
      </p:sp>
      <p:sp>
        <p:nvSpPr>
          <p:cNvPr id="34" name="Text Placeholder 1">
            <a:extLst>
              <a:ext uri="{FF2B5EF4-FFF2-40B4-BE49-F238E27FC236}">
                <a16:creationId xmlns:a16="http://schemas.microsoft.com/office/drawing/2014/main" id="{5FB15A04-3BD5-4BFE-A496-A7A9AF8E72E0}"/>
              </a:ext>
            </a:extLst>
          </p:cNvPr>
          <p:cNvSpPr>
            <a:spLocks noGrp="1"/>
          </p:cNvSpPr>
          <p:nvPr>
            <p:ph type="body" sz="quarter" idx="14"/>
          </p:nvPr>
        </p:nvSpPr>
        <p:spPr>
          <a:xfrm>
            <a:off x="839789" y="842400"/>
            <a:ext cx="10344310" cy="570376"/>
          </a:xfrm>
        </p:spPr>
        <p:txBody>
          <a:bodyPr vert="horz" lIns="90000" tIns="46800" rIns="0" bIns="46800" rtlCol="0" anchor="t">
            <a:normAutofit/>
          </a:bodyPr>
          <a:lstStyle/>
          <a:p>
            <a:r>
              <a:rPr lang="en-GB" dirty="0">
                <a:solidFill>
                  <a:schemeClr val="bg2"/>
                </a:solidFill>
                <a:latin typeface="Arial Nova Light"/>
                <a:cs typeface="Arial"/>
              </a:rPr>
              <a:t>Limitations of the XSD approach</a:t>
            </a:r>
            <a:endParaRPr lang="en-US" dirty="0"/>
          </a:p>
        </p:txBody>
      </p:sp>
      <p:sp>
        <p:nvSpPr>
          <p:cNvPr id="8" name="Title 4">
            <a:extLst>
              <a:ext uri="{FF2B5EF4-FFF2-40B4-BE49-F238E27FC236}">
                <a16:creationId xmlns:a16="http://schemas.microsoft.com/office/drawing/2014/main" id="{54FB40B5-B9D6-4CF7-9D56-EEDD913E573D}"/>
              </a:ext>
            </a:extLst>
          </p:cNvPr>
          <p:cNvSpPr txBox="1">
            <a:spLocks/>
          </p:cNvSpPr>
          <p:nvPr/>
        </p:nvSpPr>
        <p:spPr bwMode="gray">
          <a:xfrm>
            <a:off x="838200" y="417599"/>
            <a:ext cx="10559318" cy="399600"/>
          </a:xfrm>
          <a:prstGeom prst="rect">
            <a:avLst/>
          </a:prstGeom>
        </p:spPr>
        <p:txBody>
          <a:bodyPr lIns="91440" tIns="45720" rIns="0" bIns="45720" anchor="t">
            <a:normAutofit fontScale="90000" lnSpcReduction="10000"/>
          </a:bodyPr>
          <a:lstStyle>
            <a:lvl1pPr algn="l" defTabSz="914400" rtl="0" eaLnBrk="1" latinLnBrk="0" hangingPunct="1">
              <a:lnSpc>
                <a:spcPct val="90000"/>
              </a:lnSpc>
              <a:spcBef>
                <a:spcPct val="0"/>
              </a:spcBef>
              <a:buNone/>
              <a:defRPr sz="2800" b="1" kern="1200">
                <a:solidFill>
                  <a:schemeClr val="tx1"/>
                </a:solidFill>
                <a:latin typeface="Arial Nova Light" panose="020B0304020202020204" pitchFamily="34" charset="0"/>
                <a:ea typeface="+mj-ea"/>
                <a:cs typeface="+mj-cs"/>
              </a:defRPr>
            </a:lvl1pPr>
          </a:lstStyle>
          <a:p>
            <a:pPr>
              <a:defRPr/>
            </a:pPr>
            <a:r>
              <a:rPr lang="en-GB" dirty="0">
                <a:solidFill>
                  <a:srgbClr val="1C1C1C"/>
                </a:solidFill>
                <a:latin typeface="Arial Nova Light"/>
              </a:rPr>
              <a:t>ISO20022</a:t>
            </a:r>
            <a:endParaRPr lang="en-US" dirty="0">
              <a:ea typeface="+mj-ea"/>
              <a:cs typeface="+mj-cs"/>
            </a:endParaRPr>
          </a:p>
        </p:txBody>
      </p:sp>
      <p:sp>
        <p:nvSpPr>
          <p:cNvPr id="2" name="TextBox 1">
            <a:extLst>
              <a:ext uri="{FF2B5EF4-FFF2-40B4-BE49-F238E27FC236}">
                <a16:creationId xmlns:a16="http://schemas.microsoft.com/office/drawing/2014/main" id="{730D96D6-1CAE-676A-27E3-09755B11879F}"/>
              </a:ext>
            </a:extLst>
          </p:cNvPr>
          <p:cNvSpPr txBox="1"/>
          <p:nvPr/>
        </p:nvSpPr>
        <p:spPr>
          <a:xfrm>
            <a:off x="814018" y="1476919"/>
            <a:ext cx="10619772" cy="36009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i="1" dirty="0">
              <a:solidFill>
                <a:srgbClr val="333333"/>
              </a:solidFill>
              <a:latin typeface="Roboto"/>
              <a:ea typeface="Roboto"/>
              <a:cs typeface="Roboto"/>
            </a:endParaRPr>
          </a:p>
          <a:p>
            <a:r>
              <a:rPr lang="en-US" dirty="0">
                <a:solidFill>
                  <a:srgbClr val="333333"/>
                </a:solidFill>
                <a:ea typeface="+mn-lt"/>
                <a:cs typeface="+mn-lt"/>
              </a:rPr>
              <a:t>1. Each XSD is self-contained, therefore you end up with "duplicate" complex types (duplication rate is ~50%). </a:t>
            </a:r>
            <a:endParaRPr lang="en-US"/>
          </a:p>
          <a:p>
            <a:endParaRPr lang="en-US" dirty="0">
              <a:solidFill>
                <a:srgbClr val="333333"/>
              </a:solidFill>
              <a:latin typeface="Arial Nova Light"/>
              <a:ea typeface="Roboto"/>
              <a:cs typeface="Roboto"/>
            </a:endParaRPr>
          </a:p>
          <a:p>
            <a:r>
              <a:rPr lang="en-US" dirty="0">
                <a:solidFill>
                  <a:srgbClr val="333333"/>
                </a:solidFill>
                <a:ea typeface="+mn-lt"/>
                <a:cs typeface="+mn-lt"/>
              </a:rPr>
              <a:t>2. It is difficult to customize the generated code beyond very basic additions (adding annotations, changing field names)</a:t>
            </a:r>
            <a:endParaRPr lang="en-US" dirty="0"/>
          </a:p>
          <a:p>
            <a:endParaRPr lang="en-US" dirty="0">
              <a:solidFill>
                <a:srgbClr val="333333"/>
              </a:solidFill>
              <a:latin typeface="Arial Nova Light"/>
              <a:ea typeface="Roboto"/>
              <a:cs typeface="Roboto"/>
            </a:endParaRPr>
          </a:p>
          <a:p>
            <a:r>
              <a:rPr lang="en-US" dirty="0">
                <a:solidFill>
                  <a:srgbClr val="333333"/>
                </a:solidFill>
                <a:latin typeface="Arial Nova Light"/>
                <a:ea typeface="Roboto"/>
                <a:cs typeface="Roboto"/>
              </a:rPr>
              <a:t>3. It is not possible to programmatically leverage or generate artefacts based on any of the content that is provided in the documentation, but not in the XSDs.</a:t>
            </a:r>
          </a:p>
          <a:p>
            <a:endParaRPr lang="en-US" dirty="0">
              <a:solidFill>
                <a:srgbClr val="333333"/>
              </a:solidFill>
              <a:latin typeface="Arial Nova Light"/>
              <a:ea typeface="Roboto"/>
              <a:cs typeface="Roboto"/>
            </a:endParaRPr>
          </a:p>
          <a:p>
            <a:endParaRPr lang="en-US">
              <a:solidFill>
                <a:srgbClr val="333333"/>
              </a:solidFill>
              <a:latin typeface="Roboto"/>
              <a:ea typeface="Roboto"/>
              <a:cs typeface="Roboto"/>
            </a:endParaRPr>
          </a:p>
          <a:p>
            <a:endParaRPr lang="en-US">
              <a:solidFill>
                <a:srgbClr val="333333"/>
              </a:solidFill>
              <a:latin typeface="Roboto"/>
              <a:ea typeface="Roboto"/>
              <a:cs typeface="Roboto"/>
            </a:endParaRPr>
          </a:p>
          <a:p>
            <a:endParaRPr lang="en-US">
              <a:solidFill>
                <a:srgbClr val="333333"/>
              </a:solidFill>
              <a:latin typeface="Roboto"/>
              <a:ea typeface="Roboto"/>
              <a:cs typeface="Roboto"/>
            </a:endParaRPr>
          </a:p>
        </p:txBody>
      </p:sp>
    </p:spTree>
    <p:extLst>
      <p:ext uri="{BB962C8B-B14F-4D97-AF65-F5344CB8AC3E}">
        <p14:creationId xmlns:p14="http://schemas.microsoft.com/office/powerpoint/2010/main" val="1986593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
            <a:extLst>
              <a:ext uri="{FF2B5EF4-FFF2-40B4-BE49-F238E27FC236}">
                <a16:creationId xmlns:a16="http://schemas.microsoft.com/office/drawing/2014/main" id="{5FB15A04-3BD5-4BFE-A496-A7A9AF8E72E0}"/>
              </a:ext>
            </a:extLst>
          </p:cNvPr>
          <p:cNvSpPr>
            <a:spLocks noGrp="1"/>
          </p:cNvSpPr>
          <p:nvPr>
            <p:ph type="body" sz="quarter" idx="14"/>
          </p:nvPr>
        </p:nvSpPr>
        <p:spPr>
          <a:xfrm>
            <a:off x="839789" y="842400"/>
            <a:ext cx="10344310" cy="570376"/>
          </a:xfrm>
        </p:spPr>
        <p:txBody>
          <a:bodyPr vert="horz" lIns="90000" tIns="46800" rIns="0" bIns="46800" rtlCol="0">
            <a:normAutofit/>
          </a:bodyPr>
          <a:lstStyle/>
          <a:p>
            <a:pPr>
              <a:spcAft>
                <a:spcPts val="600"/>
              </a:spcAft>
            </a:pPr>
            <a:r>
              <a:rPr lang="en-GB"/>
              <a:t>ISO20022 Meta Model</a:t>
            </a:r>
            <a:endParaRPr lang="en-US"/>
          </a:p>
        </p:txBody>
      </p:sp>
      <p:sp>
        <p:nvSpPr>
          <p:cNvPr id="8" name="Title 4">
            <a:extLst>
              <a:ext uri="{FF2B5EF4-FFF2-40B4-BE49-F238E27FC236}">
                <a16:creationId xmlns:a16="http://schemas.microsoft.com/office/drawing/2014/main" id="{54FB40B5-B9D6-4CF7-9D56-EEDD913E573D}"/>
              </a:ext>
            </a:extLst>
          </p:cNvPr>
          <p:cNvSpPr txBox="1">
            <a:spLocks/>
          </p:cNvSpPr>
          <p:nvPr/>
        </p:nvSpPr>
        <p:spPr bwMode="gray">
          <a:xfrm>
            <a:off x="838200" y="417599"/>
            <a:ext cx="10559318" cy="399600"/>
          </a:xfrm>
          <a:prstGeom prst="rect">
            <a:avLst/>
          </a:prstGeom>
        </p:spPr>
        <p:txBody>
          <a:bodyPr lIns="91440" tIns="45720" rIns="0" bIns="45720" anchor="t">
            <a:normAutofit/>
          </a:bodyPr>
          <a:lstStyle>
            <a:lvl1pPr algn="l" defTabSz="914400" rtl="0" eaLnBrk="1" latinLnBrk="0" hangingPunct="1">
              <a:lnSpc>
                <a:spcPct val="90000"/>
              </a:lnSpc>
              <a:spcBef>
                <a:spcPct val="0"/>
              </a:spcBef>
              <a:buNone/>
              <a:defRPr sz="2800" b="1" kern="1200">
                <a:solidFill>
                  <a:schemeClr val="tx1"/>
                </a:solidFill>
                <a:latin typeface="Arial Nova Light" panose="020B0304020202020204" pitchFamily="34" charset="0"/>
                <a:ea typeface="+mj-ea"/>
                <a:cs typeface="+mj-cs"/>
              </a:defRPr>
            </a:lvl1pPr>
          </a:lstStyle>
          <a:p>
            <a:pPr>
              <a:spcAft>
                <a:spcPts val="600"/>
              </a:spcAft>
              <a:defRPr/>
            </a:pPr>
            <a:r>
              <a:rPr lang="en-GB" sz="2200" b="1" kern="1200">
                <a:latin typeface="Arial Nova Light" panose="020B0304020202020204" pitchFamily="34" charset="0"/>
                <a:ea typeface="+mj-ea"/>
                <a:cs typeface="+mj-cs"/>
              </a:rPr>
              <a:t>ISO20022</a:t>
            </a:r>
          </a:p>
        </p:txBody>
      </p:sp>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a:xfrm>
            <a:off x="40052" y="6520259"/>
            <a:ext cx="799736" cy="365125"/>
          </a:xfrm>
        </p:spPr>
        <p:txBody>
          <a:bodyPr vert="horz" lIns="90000" tIns="0" rIns="0" bIns="0" rtlCol="0" anchor="ctr">
            <a:normAutofit/>
          </a:bodyPr>
          <a:lstStyle/>
          <a:p>
            <a:pPr marR="0" lvl="0" indent="0" fontAlgn="auto">
              <a:spcBef>
                <a:spcPts val="0"/>
              </a:spcBef>
              <a:spcAft>
                <a:spcPts val="600"/>
              </a:spcAft>
              <a:buClrTx/>
              <a:buSzTx/>
              <a:buFontTx/>
              <a:buNone/>
              <a:tabLst/>
              <a:defRPr/>
            </a:pPr>
            <a:fld id="{33549097-0558-46F5-8423-E1E7F27B13BA}" type="slidenum">
              <a:rPr kumimoji="0" lang="en-GB"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8</a:t>
            </a:fld>
            <a:endParaRPr kumimoji="0" lang="en-GB" i="0" u="none" strike="noStrike" cap="none" spc="0" normalizeH="0" baseline="0" noProof="0">
              <a:ln>
                <a:noFill/>
              </a:ln>
              <a:effectLst/>
              <a:uLnTx/>
              <a:uFillTx/>
            </a:endParaRPr>
          </a:p>
        </p:txBody>
      </p:sp>
      <p:graphicFrame>
        <p:nvGraphicFramePr>
          <p:cNvPr id="3" name="Table 2">
            <a:extLst>
              <a:ext uri="{FF2B5EF4-FFF2-40B4-BE49-F238E27FC236}">
                <a16:creationId xmlns:a16="http://schemas.microsoft.com/office/drawing/2014/main" id="{9B9FFD62-9825-0B71-F060-45E6DACAA1C2}"/>
              </a:ext>
            </a:extLst>
          </p:cNvPr>
          <p:cNvGraphicFramePr>
            <a:graphicFrameLocks noGrp="1"/>
          </p:cNvGraphicFramePr>
          <p:nvPr>
            <p:extLst>
              <p:ext uri="{D42A27DB-BD31-4B8C-83A1-F6EECF244321}">
                <p14:modId xmlns:p14="http://schemas.microsoft.com/office/powerpoint/2010/main" val="2777230903"/>
              </p:ext>
            </p:extLst>
          </p:nvPr>
        </p:nvGraphicFramePr>
        <p:xfrm>
          <a:off x="835315" y="1893475"/>
          <a:ext cx="10449187" cy="4053712"/>
        </p:xfrm>
        <a:graphic>
          <a:graphicData uri="http://schemas.openxmlformats.org/drawingml/2006/table">
            <a:tbl>
              <a:tblPr firstRow="1" bandRow="1">
                <a:tableStyleId>{7E9639D4-E3E2-4D34-9284-5A2195B3D0D7}</a:tableStyleId>
              </a:tblPr>
              <a:tblGrid>
                <a:gridCol w="2834500">
                  <a:extLst>
                    <a:ext uri="{9D8B030D-6E8A-4147-A177-3AD203B41FA5}">
                      <a16:colId xmlns:a16="http://schemas.microsoft.com/office/drawing/2014/main" val="2009733270"/>
                    </a:ext>
                  </a:extLst>
                </a:gridCol>
                <a:gridCol w="4396405">
                  <a:extLst>
                    <a:ext uri="{9D8B030D-6E8A-4147-A177-3AD203B41FA5}">
                      <a16:colId xmlns:a16="http://schemas.microsoft.com/office/drawing/2014/main" val="1613319588"/>
                    </a:ext>
                  </a:extLst>
                </a:gridCol>
                <a:gridCol w="3218282">
                  <a:extLst>
                    <a:ext uri="{9D8B030D-6E8A-4147-A177-3AD203B41FA5}">
                      <a16:colId xmlns:a16="http://schemas.microsoft.com/office/drawing/2014/main" val="181873321"/>
                    </a:ext>
                  </a:extLst>
                </a:gridCol>
              </a:tblGrid>
              <a:tr h="397377">
                <a:tc>
                  <a:txBody>
                    <a:bodyPr/>
                    <a:lstStyle/>
                    <a:p>
                      <a:r>
                        <a:rPr lang="en-US" sz="1900" dirty="0"/>
                        <a:t>Level</a:t>
                      </a:r>
                      <a:endParaRPr lang="en-US" sz="1900" dirty="0" err="1"/>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900" dirty="0"/>
                        <a:t>Concern</a:t>
                      </a:r>
                      <a:endParaRPr lang="en-US" sz="1900" dirty="0" err="1"/>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900" dirty="0"/>
                        <a:t>Key Elements</a:t>
                      </a:r>
                      <a:endParaRPr lang="en-US" sz="1900" dirty="0" err="1"/>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550187719"/>
                  </a:ext>
                </a:extLst>
              </a:tr>
              <a:tr h="630620">
                <a:tc>
                  <a:txBody>
                    <a:bodyPr/>
                    <a:lstStyle/>
                    <a:p>
                      <a:r>
                        <a:rPr lang="en-US" sz="1900" dirty="0"/>
                        <a:t>Scope</a:t>
                      </a:r>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200" b="0" i="0" u="none" strike="noStrike" noProof="0" dirty="0">
                          <a:solidFill>
                            <a:srgbClr val="333333"/>
                          </a:solidFill>
                          <a:latin typeface="Arial Nova Light"/>
                        </a:rPr>
                        <a:t>Achieving a thorough understanding of the business objectives of the considered </a:t>
                      </a:r>
                      <a:r>
                        <a:rPr lang="en-US" sz="1200" b="0" i="0" u="none" strike="noStrike" noProof="0" err="1">
                          <a:solidFill>
                            <a:srgbClr val="333333"/>
                          </a:solidFill>
                          <a:latin typeface="Arial Nova Light"/>
                        </a:rPr>
                        <a:t>BusinessArea</a:t>
                      </a:r>
                      <a:r>
                        <a:rPr lang="en-US" sz="1200" b="0" i="0" u="none" strike="noStrike" noProof="0" dirty="0">
                          <a:solidFill>
                            <a:srgbClr val="333333"/>
                          </a:solidFill>
                          <a:latin typeface="Arial Nova Light"/>
                        </a:rPr>
                        <a:t> and its relevant Business Processes.</a:t>
                      </a:r>
                      <a:endParaRPr lang="en-US" sz="1900" dirty="0"/>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200" b="0" i="0" u="none" strike="noStrike" noProof="0" dirty="0">
                          <a:solidFill>
                            <a:srgbClr val="333333"/>
                          </a:solidFill>
                          <a:latin typeface="Arial Nova Light"/>
                        </a:rPr>
                        <a:t>Business Area</a:t>
                      </a:r>
                      <a:endParaRPr lang="en-US" sz="1900" dirty="0"/>
                    </a:p>
                    <a:p>
                      <a:pPr lvl="0" algn="l">
                        <a:lnSpc>
                          <a:spcPct val="100000"/>
                        </a:lnSpc>
                        <a:spcBef>
                          <a:spcPts val="0"/>
                        </a:spcBef>
                        <a:spcAft>
                          <a:spcPts val="0"/>
                        </a:spcAft>
                        <a:buNone/>
                      </a:pPr>
                      <a:r>
                        <a:rPr lang="en-US" sz="1200" b="0" i="0" u="none" strike="noStrike" noProof="0" dirty="0">
                          <a:solidFill>
                            <a:srgbClr val="333333"/>
                          </a:solidFill>
                          <a:latin typeface="Arial Nova Light"/>
                        </a:rPr>
                        <a:t>Business Role</a:t>
                      </a:r>
                      <a:endParaRPr lang="en-US" sz="1900" dirty="0"/>
                    </a:p>
                    <a:p>
                      <a:pPr lvl="0" algn="l">
                        <a:lnSpc>
                          <a:spcPct val="100000"/>
                        </a:lnSpc>
                        <a:spcBef>
                          <a:spcPts val="0"/>
                        </a:spcBef>
                        <a:spcAft>
                          <a:spcPts val="0"/>
                        </a:spcAft>
                        <a:buNone/>
                      </a:pPr>
                      <a:r>
                        <a:rPr lang="en-US" sz="1200" b="0" i="0" u="none" strike="noStrike" noProof="0" dirty="0">
                          <a:solidFill>
                            <a:srgbClr val="333333"/>
                          </a:solidFill>
                          <a:latin typeface="Arial Nova Light"/>
                        </a:rPr>
                        <a:t>Business Process</a:t>
                      </a:r>
                      <a:endParaRPr lang="en-US" sz="1900" dirty="0"/>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020061773"/>
                  </a:ext>
                </a:extLst>
              </a:tr>
              <a:tr h="1022430">
                <a:tc>
                  <a:txBody>
                    <a:bodyPr/>
                    <a:lstStyle/>
                    <a:p>
                      <a:pPr lvl="0">
                        <a:buNone/>
                      </a:pPr>
                      <a:r>
                        <a:rPr lang="en-US" sz="1900" b="0" i="0" u="none" strike="noStrike" noProof="0" dirty="0">
                          <a:solidFill>
                            <a:srgbClr val="1C1C1C"/>
                          </a:solidFill>
                          <a:latin typeface="Arial Nova Light"/>
                        </a:rPr>
                        <a:t>Conceptual</a:t>
                      </a:r>
                      <a:endParaRPr lang="en-US" dirty="0"/>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200" b="0" i="0" u="none" strike="noStrike" noProof="0" dirty="0">
                          <a:solidFill>
                            <a:srgbClr val="333333"/>
                          </a:solidFill>
                          <a:latin typeface="Arial Nova Light"/>
                        </a:rPr>
                        <a:t>Formalizing the semantics and discovering the communication and interaction requirements related to these Business Processes by defining the </a:t>
                      </a:r>
                      <a:r>
                        <a:rPr lang="en-US" sz="1200" b="0" i="0" u="none" strike="noStrike" noProof="0" dirty="0" err="1">
                          <a:solidFill>
                            <a:srgbClr val="333333"/>
                          </a:solidFill>
                          <a:latin typeface="Arial Nova Light"/>
                        </a:rPr>
                        <a:t>BusinessTransactions</a:t>
                      </a:r>
                      <a:r>
                        <a:rPr lang="en-US" sz="1200" b="0" i="0" u="none" strike="noStrike" noProof="0" dirty="0">
                          <a:solidFill>
                            <a:srgbClr val="333333"/>
                          </a:solidFill>
                          <a:latin typeface="Arial Nova Light"/>
                        </a:rPr>
                        <a:t>, </a:t>
                      </a:r>
                      <a:r>
                        <a:rPr lang="en-US" sz="1200" b="0" i="0" u="none" strike="noStrike" noProof="0" dirty="0" err="1">
                          <a:solidFill>
                            <a:srgbClr val="333333"/>
                          </a:solidFill>
                          <a:latin typeface="Arial Nova Light"/>
                        </a:rPr>
                        <a:t>BusinessActivities</a:t>
                      </a:r>
                      <a:r>
                        <a:rPr lang="en-US" sz="1200" b="0" i="0" u="none" strike="noStrike" noProof="0" dirty="0">
                          <a:solidFill>
                            <a:srgbClr val="333333"/>
                          </a:solidFill>
                          <a:latin typeface="Arial Nova Light"/>
                        </a:rPr>
                        <a:t> and Message Choreographies related to these Business Processes.</a:t>
                      </a:r>
                      <a:endParaRPr lang="en-US" dirty="0"/>
                    </a:p>
                    <a:p>
                      <a:pPr lvl="0">
                        <a:buNone/>
                      </a:pPr>
                      <a:endParaRPr lang="en-US" sz="1100" b="0" i="0" u="none" strike="noStrike" noProof="0" dirty="0">
                        <a:solidFill>
                          <a:srgbClr val="333333"/>
                        </a:solidFill>
                        <a:latin typeface="Arial Nova Light"/>
                      </a:endParaRPr>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200" b="0" i="0" u="none" strike="noStrike" noProof="0" dirty="0">
                          <a:solidFill>
                            <a:srgbClr val="333333"/>
                          </a:solidFill>
                          <a:latin typeface="Arial Nova Light"/>
                        </a:rPr>
                        <a:t>Business Component</a:t>
                      </a:r>
                    </a:p>
                    <a:p>
                      <a:pPr lvl="0" algn="l">
                        <a:lnSpc>
                          <a:spcPct val="100000"/>
                        </a:lnSpc>
                        <a:spcBef>
                          <a:spcPts val="0"/>
                        </a:spcBef>
                        <a:spcAft>
                          <a:spcPts val="0"/>
                        </a:spcAft>
                        <a:buNone/>
                      </a:pPr>
                      <a:r>
                        <a:rPr lang="en-US" sz="1200" b="0" i="0" u="none" strike="noStrike" noProof="0" dirty="0">
                          <a:solidFill>
                            <a:srgbClr val="333333"/>
                          </a:solidFill>
                          <a:latin typeface="Arial Nova Light"/>
                        </a:rPr>
                        <a:t>Business Element</a:t>
                      </a:r>
                    </a:p>
                    <a:p>
                      <a:pPr lvl="0" algn="l">
                        <a:lnSpc>
                          <a:spcPct val="100000"/>
                        </a:lnSpc>
                        <a:spcBef>
                          <a:spcPts val="0"/>
                        </a:spcBef>
                        <a:spcAft>
                          <a:spcPts val="0"/>
                        </a:spcAft>
                        <a:buNone/>
                      </a:pPr>
                      <a:r>
                        <a:rPr lang="en-US" sz="1200" b="0" i="0" u="none" strike="noStrike" noProof="0" dirty="0">
                          <a:solidFill>
                            <a:srgbClr val="333333"/>
                          </a:solidFill>
                          <a:latin typeface="Arial Nova Light"/>
                        </a:rPr>
                        <a:t>Business Association</a:t>
                      </a:r>
                    </a:p>
                    <a:p>
                      <a:pPr lvl="0" algn="l">
                        <a:lnSpc>
                          <a:spcPct val="100000"/>
                        </a:lnSpc>
                        <a:spcBef>
                          <a:spcPts val="0"/>
                        </a:spcBef>
                        <a:spcAft>
                          <a:spcPts val="0"/>
                        </a:spcAft>
                        <a:buNone/>
                      </a:pPr>
                      <a:r>
                        <a:rPr lang="en-US" sz="1200" b="0" i="0" u="none" strike="noStrike" noProof="0" dirty="0" err="1">
                          <a:solidFill>
                            <a:srgbClr val="333333"/>
                          </a:solidFill>
                          <a:latin typeface="Arial Nova Light"/>
                        </a:rPr>
                        <a:t>DataType</a:t>
                      </a:r>
                      <a:endParaRPr lang="en-US" dirty="0" err="1"/>
                    </a:p>
                    <a:p>
                      <a:pPr lvl="0" algn="l">
                        <a:lnSpc>
                          <a:spcPct val="100000"/>
                        </a:lnSpc>
                        <a:spcBef>
                          <a:spcPts val="0"/>
                        </a:spcBef>
                        <a:spcAft>
                          <a:spcPts val="0"/>
                        </a:spcAft>
                        <a:buNone/>
                      </a:pPr>
                      <a:endParaRPr lang="en-US" sz="1100" b="0" i="0" u="none" strike="noStrike" noProof="0" dirty="0">
                        <a:solidFill>
                          <a:srgbClr val="333333"/>
                        </a:solidFill>
                        <a:latin typeface="Arial Nova Light"/>
                      </a:endParaRPr>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503797928"/>
                  </a:ext>
                </a:extLst>
              </a:tr>
              <a:tr h="1123024">
                <a:tc>
                  <a:txBody>
                    <a:bodyPr/>
                    <a:lstStyle/>
                    <a:p>
                      <a:pPr lvl="0">
                        <a:buNone/>
                      </a:pPr>
                      <a:r>
                        <a:rPr lang="en-US" sz="1900" b="0" i="0" u="none" strike="noStrike" noProof="0" dirty="0">
                          <a:solidFill>
                            <a:srgbClr val="1C1C1C"/>
                          </a:solidFill>
                        </a:rPr>
                        <a:t>Logical</a:t>
                      </a:r>
                      <a:endParaRPr lang="en-US" dirty="0"/>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100" b="0" i="0" u="none" strike="noStrike" noProof="0" dirty="0">
                          <a:solidFill>
                            <a:srgbClr val="333333"/>
                          </a:solidFill>
                        </a:rPr>
                        <a:t>Creating a precise description of the messages and systems, without regard to technology, focusing on </a:t>
                      </a:r>
                      <a:r>
                        <a:rPr lang="en-US" sz="1100" b="0" i="0" u="none" strike="noStrike" noProof="0" dirty="0" err="1">
                          <a:solidFill>
                            <a:srgbClr val="333333"/>
                          </a:solidFill>
                        </a:rPr>
                        <a:t>MessageDefinitions</a:t>
                      </a:r>
                      <a:r>
                        <a:rPr lang="en-US" sz="1100" b="0" i="0" u="none" strike="noStrike" noProof="0" dirty="0">
                          <a:solidFill>
                            <a:srgbClr val="333333"/>
                          </a:solidFill>
                        </a:rPr>
                        <a:t>, </a:t>
                      </a:r>
                      <a:r>
                        <a:rPr lang="en-US" sz="1100" b="0" i="0" u="none" strike="noStrike" noProof="0" dirty="0" err="1">
                          <a:solidFill>
                            <a:srgbClr val="333333"/>
                          </a:solidFill>
                        </a:rPr>
                        <a:t>MessageBuildingBlocks</a:t>
                      </a:r>
                      <a:r>
                        <a:rPr lang="en-US" sz="1100" b="0" i="0" u="none" strike="noStrike" noProof="0" dirty="0">
                          <a:solidFill>
                            <a:srgbClr val="333333"/>
                          </a:solidFill>
                        </a:rPr>
                        <a:t>, </a:t>
                      </a:r>
                      <a:r>
                        <a:rPr lang="en-US" sz="1100" b="0" i="0" u="none" strike="noStrike" noProof="0" dirty="0" err="1">
                          <a:solidFill>
                            <a:srgbClr val="333333"/>
                          </a:solidFill>
                        </a:rPr>
                        <a:t>MessageElements</a:t>
                      </a:r>
                      <a:r>
                        <a:rPr lang="en-US" sz="1100" b="0" i="0" u="none" strike="noStrike" noProof="0" dirty="0">
                          <a:solidFill>
                            <a:srgbClr val="333333"/>
                          </a:solidFill>
                        </a:rPr>
                        <a:t>.</a:t>
                      </a:r>
                      <a:endParaRPr lang="en-US" dirty="0"/>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100" b="0" i="0" u="none" strike="noStrike" noProof="0" dirty="0">
                          <a:solidFill>
                            <a:srgbClr val="333333"/>
                          </a:solidFill>
                        </a:rPr>
                        <a:t>Message Definitions</a:t>
                      </a:r>
                    </a:p>
                    <a:p>
                      <a:pPr lvl="0" algn="l">
                        <a:lnSpc>
                          <a:spcPct val="100000"/>
                        </a:lnSpc>
                        <a:spcBef>
                          <a:spcPts val="0"/>
                        </a:spcBef>
                        <a:spcAft>
                          <a:spcPts val="0"/>
                        </a:spcAft>
                        <a:buNone/>
                      </a:pPr>
                      <a:r>
                        <a:rPr lang="en-US" sz="1100" b="0" i="0" u="none" strike="noStrike" noProof="0" dirty="0">
                          <a:solidFill>
                            <a:srgbClr val="333333"/>
                          </a:solidFill>
                        </a:rPr>
                        <a:t>Message Building Blocks</a:t>
                      </a:r>
                    </a:p>
                    <a:p>
                      <a:pPr lvl="0" algn="l">
                        <a:lnSpc>
                          <a:spcPct val="100000"/>
                        </a:lnSpc>
                        <a:spcBef>
                          <a:spcPts val="0"/>
                        </a:spcBef>
                        <a:spcAft>
                          <a:spcPts val="0"/>
                        </a:spcAft>
                        <a:buNone/>
                      </a:pPr>
                      <a:r>
                        <a:rPr lang="en-US" sz="1100" b="0" i="0" u="none" strike="noStrike" noProof="0" dirty="0">
                          <a:solidFill>
                            <a:srgbClr val="333333"/>
                          </a:solidFill>
                        </a:rPr>
                        <a:t>Message Components</a:t>
                      </a:r>
                    </a:p>
                    <a:p>
                      <a:pPr lvl="0" algn="l">
                        <a:lnSpc>
                          <a:spcPct val="100000"/>
                        </a:lnSpc>
                        <a:spcBef>
                          <a:spcPts val="0"/>
                        </a:spcBef>
                        <a:spcAft>
                          <a:spcPts val="0"/>
                        </a:spcAft>
                        <a:buNone/>
                      </a:pPr>
                      <a:r>
                        <a:rPr lang="en-US" sz="1100" b="0" i="0" u="none" strike="noStrike" noProof="0" dirty="0">
                          <a:solidFill>
                            <a:srgbClr val="333333"/>
                          </a:solidFill>
                        </a:rPr>
                        <a:t>Message Elements</a:t>
                      </a:r>
                      <a:endParaRPr lang="en-US" dirty="0"/>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609902441"/>
                  </a:ext>
                </a:extLst>
              </a:tr>
              <a:tr h="708367">
                <a:tc>
                  <a:txBody>
                    <a:bodyPr/>
                    <a:lstStyle/>
                    <a:p>
                      <a:pPr lvl="0">
                        <a:buNone/>
                      </a:pPr>
                      <a:r>
                        <a:rPr lang="en-US" sz="1900" b="0" i="0" u="none" strike="noStrike" noProof="0" dirty="0">
                          <a:solidFill>
                            <a:srgbClr val="1C1C1C"/>
                          </a:solidFill>
                          <a:latin typeface="Arial Nova Light"/>
                        </a:rPr>
                        <a:t>Physical</a:t>
                      </a:r>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100" b="0" i="0" u="none" strike="noStrike" noProof="0" dirty="0">
                          <a:solidFill>
                            <a:srgbClr val="333333"/>
                          </a:solidFill>
                        </a:rPr>
                        <a:t>Creating a precise description of the messages and systems in a technology that can be used for implementation.</a:t>
                      </a:r>
                      <a:endParaRPr lang="en-US" dirty="0"/>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100" b="0" i="0" u="none" strike="noStrike" noProof="0" dirty="0">
                          <a:solidFill>
                            <a:srgbClr val="333333"/>
                          </a:solidFill>
                          <a:latin typeface="Arial Nova Light"/>
                        </a:rPr>
                        <a:t>Syntax Message Scheme</a:t>
                      </a:r>
                    </a:p>
                  </a:txBody>
                  <a:tcPr marL="97132" marR="97132" marT="48566" marB="48566">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374157332"/>
                  </a:ext>
                </a:extLst>
              </a:tr>
            </a:tbl>
          </a:graphicData>
        </a:graphic>
      </p:graphicFrame>
      <p:sp>
        <p:nvSpPr>
          <p:cNvPr id="2" name="TextBox 1">
            <a:extLst>
              <a:ext uri="{FF2B5EF4-FFF2-40B4-BE49-F238E27FC236}">
                <a16:creationId xmlns:a16="http://schemas.microsoft.com/office/drawing/2014/main" id="{214BFD2B-1234-A985-EE3D-08E0CE224402}"/>
              </a:ext>
            </a:extLst>
          </p:cNvPr>
          <p:cNvSpPr txBox="1"/>
          <p:nvPr/>
        </p:nvSpPr>
        <p:spPr>
          <a:xfrm>
            <a:off x="902928" y="1304428"/>
            <a:ext cx="8435999" cy="2492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200"/>
              </a:spcBef>
              <a:spcAft>
                <a:spcPts val="200"/>
              </a:spcAft>
            </a:pPr>
            <a:r>
              <a:rPr lang="en-US" dirty="0"/>
              <a:t>Defined with Eclipse Model Framework (EMF), Meta Model + Data Repository</a:t>
            </a:r>
            <a:endParaRPr lang="en-US"/>
          </a:p>
        </p:txBody>
      </p:sp>
    </p:spTree>
    <p:extLst>
      <p:ext uri="{BB962C8B-B14F-4D97-AF65-F5344CB8AC3E}">
        <p14:creationId xmlns:p14="http://schemas.microsoft.com/office/powerpoint/2010/main" val="3072300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
            <a:extLst>
              <a:ext uri="{FF2B5EF4-FFF2-40B4-BE49-F238E27FC236}">
                <a16:creationId xmlns:a16="http://schemas.microsoft.com/office/drawing/2014/main" id="{5FB15A04-3BD5-4BFE-A496-A7A9AF8E72E0}"/>
              </a:ext>
            </a:extLst>
          </p:cNvPr>
          <p:cNvSpPr>
            <a:spLocks noGrp="1"/>
          </p:cNvSpPr>
          <p:nvPr>
            <p:ph type="body" sz="quarter" idx="14"/>
          </p:nvPr>
        </p:nvSpPr>
        <p:spPr>
          <a:xfrm>
            <a:off x="839789" y="842400"/>
            <a:ext cx="10344310" cy="570376"/>
          </a:xfrm>
        </p:spPr>
        <p:txBody>
          <a:bodyPr vert="horz" lIns="90000" tIns="46800" rIns="0" bIns="46800" rtlCol="0">
            <a:normAutofit/>
          </a:bodyPr>
          <a:lstStyle/>
          <a:p>
            <a:pPr>
              <a:spcAft>
                <a:spcPts val="600"/>
              </a:spcAft>
            </a:pPr>
            <a:r>
              <a:rPr lang="en-GB"/>
              <a:t>ISO20022 Meta Model</a:t>
            </a:r>
            <a:endParaRPr lang="en-US"/>
          </a:p>
        </p:txBody>
      </p:sp>
      <p:sp>
        <p:nvSpPr>
          <p:cNvPr id="8" name="Title 4">
            <a:extLst>
              <a:ext uri="{FF2B5EF4-FFF2-40B4-BE49-F238E27FC236}">
                <a16:creationId xmlns:a16="http://schemas.microsoft.com/office/drawing/2014/main" id="{54FB40B5-B9D6-4CF7-9D56-EEDD913E573D}"/>
              </a:ext>
            </a:extLst>
          </p:cNvPr>
          <p:cNvSpPr txBox="1">
            <a:spLocks/>
          </p:cNvSpPr>
          <p:nvPr/>
        </p:nvSpPr>
        <p:spPr bwMode="gray">
          <a:xfrm>
            <a:off x="838200" y="417599"/>
            <a:ext cx="10559318" cy="399600"/>
          </a:xfrm>
          <a:prstGeom prst="rect">
            <a:avLst/>
          </a:prstGeom>
        </p:spPr>
        <p:txBody>
          <a:bodyPr lIns="91440" tIns="45720" rIns="0" bIns="45720" anchor="t">
            <a:normAutofit/>
          </a:bodyPr>
          <a:lstStyle>
            <a:lvl1pPr algn="l" defTabSz="914400" rtl="0" eaLnBrk="1" latinLnBrk="0" hangingPunct="1">
              <a:lnSpc>
                <a:spcPct val="90000"/>
              </a:lnSpc>
              <a:spcBef>
                <a:spcPct val="0"/>
              </a:spcBef>
              <a:buNone/>
              <a:defRPr sz="2800" b="1" kern="1200">
                <a:solidFill>
                  <a:schemeClr val="tx1"/>
                </a:solidFill>
                <a:latin typeface="Arial Nova Light" panose="020B0304020202020204" pitchFamily="34" charset="0"/>
                <a:ea typeface="+mj-ea"/>
                <a:cs typeface="+mj-cs"/>
              </a:defRPr>
            </a:lvl1pPr>
          </a:lstStyle>
          <a:p>
            <a:pPr>
              <a:spcAft>
                <a:spcPts val="600"/>
              </a:spcAft>
              <a:defRPr/>
            </a:pPr>
            <a:r>
              <a:rPr lang="en-GB" sz="2200" b="1" kern="1200">
                <a:latin typeface="Arial Nova Light" panose="020B0304020202020204" pitchFamily="34" charset="0"/>
                <a:ea typeface="+mj-ea"/>
                <a:cs typeface="+mj-cs"/>
              </a:rPr>
              <a:t>ISO20022</a:t>
            </a:r>
          </a:p>
        </p:txBody>
      </p:sp>
      <p:sp>
        <p:nvSpPr>
          <p:cNvPr id="4" name="Slide Number Placeholder 3">
            <a:extLst>
              <a:ext uri="{FF2B5EF4-FFF2-40B4-BE49-F238E27FC236}">
                <a16:creationId xmlns:a16="http://schemas.microsoft.com/office/drawing/2014/main" id="{D55699AC-9DB5-447C-A128-C372C0F3D8DD}"/>
              </a:ext>
            </a:extLst>
          </p:cNvPr>
          <p:cNvSpPr>
            <a:spLocks noGrp="1"/>
          </p:cNvSpPr>
          <p:nvPr>
            <p:ph type="sldNum" sz="quarter" idx="12"/>
          </p:nvPr>
        </p:nvSpPr>
        <p:spPr>
          <a:xfrm>
            <a:off x="40052" y="6520259"/>
            <a:ext cx="799736" cy="365125"/>
          </a:xfrm>
        </p:spPr>
        <p:txBody>
          <a:bodyPr vert="horz" lIns="90000" tIns="0" rIns="0" bIns="0" rtlCol="0" anchor="ctr">
            <a:normAutofit/>
          </a:bodyPr>
          <a:lstStyle/>
          <a:p>
            <a:pPr marR="0" lvl="0" indent="0" fontAlgn="auto">
              <a:spcBef>
                <a:spcPts val="0"/>
              </a:spcBef>
              <a:spcAft>
                <a:spcPts val="600"/>
              </a:spcAft>
              <a:buClrTx/>
              <a:buSzTx/>
              <a:buFontTx/>
              <a:buNone/>
              <a:tabLst/>
              <a:defRPr/>
            </a:pPr>
            <a:fld id="{33549097-0558-46F5-8423-E1E7F27B13BA}" type="slidenum">
              <a:rPr kumimoji="0" lang="en-GB"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9</a:t>
            </a:fld>
            <a:endParaRPr kumimoji="0" lang="en-GB" i="0" u="none" strike="noStrike" cap="none" spc="0" normalizeH="0" baseline="0" noProof="0">
              <a:ln>
                <a:noFill/>
              </a:ln>
              <a:effectLst/>
              <a:uLnTx/>
              <a:uFillTx/>
            </a:endParaRPr>
          </a:p>
        </p:txBody>
      </p:sp>
      <p:pic>
        <p:nvPicPr>
          <p:cNvPr id="2" name="Picture 1" descr="A diagram of a model&#10;&#10;Description automatically generated">
            <a:extLst>
              <a:ext uri="{FF2B5EF4-FFF2-40B4-BE49-F238E27FC236}">
                <a16:creationId xmlns:a16="http://schemas.microsoft.com/office/drawing/2014/main" id="{B1EE622D-E20E-C795-7CCA-22C6D9E1B3C6}"/>
              </a:ext>
            </a:extLst>
          </p:cNvPr>
          <p:cNvPicPr>
            <a:picLocks noChangeAspect="1"/>
          </p:cNvPicPr>
          <p:nvPr/>
        </p:nvPicPr>
        <p:blipFill rotWithShape="1">
          <a:blip r:embed="rId2"/>
          <a:srcRect l="-23810" t="-23988" r="-31710" b="-150"/>
          <a:stretch/>
        </p:blipFill>
        <p:spPr>
          <a:xfrm>
            <a:off x="920623" y="84882"/>
            <a:ext cx="10943193" cy="6317389"/>
          </a:xfrm>
          <a:prstGeom prst="rect">
            <a:avLst/>
          </a:prstGeom>
        </p:spPr>
      </p:pic>
    </p:spTree>
    <p:extLst>
      <p:ext uri="{BB962C8B-B14F-4D97-AF65-F5344CB8AC3E}">
        <p14:creationId xmlns:p14="http://schemas.microsoft.com/office/powerpoint/2010/main" val="230845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con Solutions">
  <a:themeElements>
    <a:clrScheme name="Custom 1">
      <a:dk1>
        <a:srgbClr val="1C1C1C"/>
      </a:dk1>
      <a:lt1>
        <a:srgbClr val="FFFFFF"/>
      </a:lt1>
      <a:dk2>
        <a:srgbClr val="6F6F6F"/>
      </a:dk2>
      <a:lt2>
        <a:srgbClr val="F49600"/>
      </a:lt2>
      <a:accent1>
        <a:srgbClr val="6F6F6F"/>
      </a:accent1>
      <a:accent2>
        <a:srgbClr val="AFAFAF"/>
      </a:accent2>
      <a:accent3>
        <a:srgbClr val="75BBD7"/>
      </a:accent3>
      <a:accent4>
        <a:srgbClr val="F49600"/>
      </a:accent4>
      <a:accent5>
        <a:srgbClr val="45AC34"/>
      </a:accent5>
      <a:accent6>
        <a:srgbClr val="7B7B7C"/>
      </a:accent6>
      <a:hlink>
        <a:srgbClr val="6F6F6F"/>
      </a:hlink>
      <a:folHlink>
        <a:srgbClr val="6F6F6F"/>
      </a:folHlink>
    </a:clrScheme>
    <a:fontScheme name="Icon Font">
      <a:majorFont>
        <a:latin typeface="Arial Nova Ligh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t"/>
      <a:lstStyle>
        <a:defPPr marL="270000" indent="-270000" algn="l">
          <a:lnSpc>
            <a:spcPct val="90000"/>
          </a:lnSpc>
          <a:spcBef>
            <a:spcPts val="200"/>
          </a:spcBef>
          <a:spcAft>
            <a:spcPts val="200"/>
          </a:spcAft>
          <a:buFont typeface="Arial" panose="020B0604020202020204" pitchFamily="34" charset="0"/>
          <a:buChar char="•"/>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270000" indent="-270000" algn="l">
          <a:lnSpc>
            <a:spcPct val="90000"/>
          </a:lnSpc>
          <a:spcBef>
            <a:spcPts val="200"/>
          </a:spcBef>
          <a:spcAft>
            <a:spcPts val="200"/>
          </a:spcAft>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PowerPoint Template with Icon Library" id="{F7141265-EFF3-4B54-80E4-05C29DA5EDF3}" vid="{ADB167F1-127A-4DCE-ACB4-9492486564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7B7B7C"/>
      </a:dk2>
      <a:lt2>
        <a:srgbClr val="F49600"/>
      </a:lt2>
      <a:accent1>
        <a:srgbClr val="6F6F6F"/>
      </a:accent1>
      <a:accent2>
        <a:srgbClr val="E2E2E2"/>
      </a:accent2>
      <a:accent3>
        <a:srgbClr val="FFFFFF"/>
      </a:accent3>
      <a:accent4>
        <a:srgbClr val="75BBD7"/>
      </a:accent4>
      <a:accent5>
        <a:srgbClr val="45AC34"/>
      </a:accent5>
      <a:accent6>
        <a:srgbClr val="1C1C1C"/>
      </a:accent6>
      <a:hlink>
        <a:srgbClr val="6F6F6F"/>
      </a:hlink>
      <a:folHlink>
        <a:srgbClr val="6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7B7B7C"/>
      </a:dk2>
      <a:lt2>
        <a:srgbClr val="F49600"/>
      </a:lt2>
      <a:accent1>
        <a:srgbClr val="6F6F6F"/>
      </a:accent1>
      <a:accent2>
        <a:srgbClr val="E2E2E2"/>
      </a:accent2>
      <a:accent3>
        <a:srgbClr val="FFFFFF"/>
      </a:accent3>
      <a:accent4>
        <a:srgbClr val="75BBD7"/>
      </a:accent4>
      <a:accent5>
        <a:srgbClr val="45AC34"/>
      </a:accent5>
      <a:accent6>
        <a:srgbClr val="1C1C1C"/>
      </a:accent6>
      <a:hlink>
        <a:srgbClr val="6F6F6F"/>
      </a:hlink>
      <a:folHlink>
        <a:srgbClr val="6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con Solutions">
  <a:themeElements>
    <a:clrScheme name="Custom 5">
      <a:dk1>
        <a:srgbClr val="1C1C1C"/>
      </a:dk1>
      <a:lt1>
        <a:srgbClr val="FFFFFF"/>
      </a:lt1>
      <a:dk2>
        <a:srgbClr val="7B7B7C"/>
      </a:dk2>
      <a:lt2>
        <a:srgbClr val="F49600"/>
      </a:lt2>
      <a:accent1>
        <a:srgbClr val="6F6F6F"/>
      </a:accent1>
      <a:accent2>
        <a:srgbClr val="E2E2E2"/>
      </a:accent2>
      <a:accent3>
        <a:srgbClr val="FFFFFF"/>
      </a:accent3>
      <a:accent4>
        <a:srgbClr val="F49600"/>
      </a:accent4>
      <a:accent5>
        <a:srgbClr val="75BBD7"/>
      </a:accent5>
      <a:accent6>
        <a:srgbClr val="7B7B7C"/>
      </a:accent6>
      <a:hlink>
        <a:srgbClr val="6F6F6F"/>
      </a:hlink>
      <a:folHlink>
        <a:srgbClr val="6F6F6F"/>
      </a:folHlink>
    </a:clrScheme>
    <a:fontScheme name="_nt.c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t"/>
      <a:lstStyle>
        <a:defPPr marL="270000" indent="-270000" algn="l">
          <a:lnSpc>
            <a:spcPct val="90000"/>
          </a:lnSpc>
          <a:spcBef>
            <a:spcPts val="200"/>
          </a:spcBef>
          <a:spcAft>
            <a:spcPts val="200"/>
          </a:spcAft>
          <a:buFont typeface="Arial" panose="020B0604020202020204" pitchFamily="34" charset="0"/>
          <a:buChar char="•"/>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270000" indent="-270000" algn="l">
          <a:lnSpc>
            <a:spcPct val="90000"/>
          </a:lnSpc>
          <a:spcBef>
            <a:spcPts val="200"/>
          </a:spcBef>
          <a:spcAft>
            <a:spcPts val="200"/>
          </a:spcAft>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Icon Solutions Powerpoint Template 2019 - 2020" id="{F5BD36F0-C109-44A5-8428-3923C98D7489}" vid="{C4362D5F-DB6B-4644-AFA8-E9019483A27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1C1C1C"/>
    </a:dk1>
    <a:lt1>
      <a:srgbClr val="FFFFFF"/>
    </a:lt1>
    <a:dk2>
      <a:srgbClr val="6F6F6F"/>
    </a:dk2>
    <a:lt2>
      <a:srgbClr val="F49600"/>
    </a:lt2>
    <a:accent1>
      <a:srgbClr val="6F6F6F"/>
    </a:accent1>
    <a:accent2>
      <a:srgbClr val="AFAFAF"/>
    </a:accent2>
    <a:accent3>
      <a:srgbClr val="75BBD7"/>
    </a:accent3>
    <a:accent4>
      <a:srgbClr val="F49600"/>
    </a:accent4>
    <a:accent5>
      <a:srgbClr val="45AC34"/>
    </a:accent5>
    <a:accent6>
      <a:srgbClr val="7B7B7C"/>
    </a:accent6>
    <a:hlink>
      <a:srgbClr val="6F6F6F"/>
    </a:hlink>
    <a:folHlink>
      <a:srgbClr val="6F6F6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491a47-3780-4c40-a92e-7cdf62cc77f5" xsi:nil="true"/>
    <lcf76f155ced4ddcb4097134ff3c332f xmlns="75bb013c-a918-4405-902b-66b99abebcf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615B8C99ADF549B2D42C71C853D2B2" ma:contentTypeVersion="14" ma:contentTypeDescription="Create a new document." ma:contentTypeScope="" ma:versionID="0f26c659b2aa35bc8916f393ebe42981">
  <xsd:schema xmlns:xsd="http://www.w3.org/2001/XMLSchema" xmlns:xs="http://www.w3.org/2001/XMLSchema" xmlns:p="http://schemas.microsoft.com/office/2006/metadata/properties" xmlns:ns2="75bb013c-a918-4405-902b-66b99abebcf1" xmlns:ns3="1e491a47-3780-4c40-a92e-7cdf62cc77f5" targetNamespace="http://schemas.microsoft.com/office/2006/metadata/properties" ma:root="true" ma:fieldsID="b46f25a9362956e9dcb1fceeb5959aeb" ns2:_="" ns3:_="">
    <xsd:import namespace="75bb013c-a918-4405-902b-66b99abebcf1"/>
    <xsd:import namespace="1e491a47-3780-4c40-a92e-7cdf62cc77f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bb013c-a918-4405-902b-66b99abebc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f0b2fa2-59f5-45f6-8de5-7357181cf6a1"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491a47-3780-4c40-a92e-7cdf62cc77f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c8e3d12-ef5e-4856-83f3-a456b89419da}" ma:internalName="TaxCatchAll" ma:showField="CatchAllData" ma:web="1e491a47-3780-4c40-a92e-7cdf62cc77f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CEAB5-AE95-46A9-97D6-625F9D9A97DF}">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b0cdce74-ac61-4ff5-857b-ff3b7406d717"/>
    <ds:schemaRef ds:uri="965aa7e0-9621-4cf3-af3f-c4a964764004"/>
    <ds:schemaRef ds:uri="http://purl.org/dc/dcmitype/"/>
    <ds:schemaRef ds:uri="1e491a47-3780-4c40-a92e-7cdf62cc77f5"/>
    <ds:schemaRef ds:uri="75bb013c-a918-4405-902b-66b99abebcf1"/>
  </ds:schemaRefs>
</ds:datastoreItem>
</file>

<file path=customXml/itemProps2.xml><?xml version="1.0" encoding="utf-8"?>
<ds:datastoreItem xmlns:ds="http://schemas.openxmlformats.org/officeDocument/2006/customXml" ds:itemID="{AF0B240D-0ED7-4BCC-84FC-3995D37A2D54}">
  <ds:schemaRefs>
    <ds:schemaRef ds:uri="http://schemas.microsoft.com/sharepoint/v3/contenttype/forms"/>
  </ds:schemaRefs>
</ds:datastoreItem>
</file>

<file path=customXml/itemProps3.xml><?xml version="1.0" encoding="utf-8"?>
<ds:datastoreItem xmlns:ds="http://schemas.openxmlformats.org/officeDocument/2006/customXml" ds:itemID="{1B41D8EF-C164-42B3-91FB-57FDF32121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bb013c-a918-4405-902b-66b99abebcf1"/>
    <ds:schemaRef ds:uri="1e491a47-3780-4c40-a92e-7cdf62cc7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 with Icon Library</Template>
  <TotalTime>28608</TotalTime>
  <Words>2592</Words>
  <Application>Microsoft Office PowerPoint</Application>
  <PresentationFormat>Widescreen</PresentationFormat>
  <Paragraphs>366</Paragraphs>
  <Slides>19</Slides>
  <Notes>0</Notes>
  <HiddenSlides>0</HiddenSlides>
  <MMClips>0</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Icon Solutions</vt:lpstr>
      <vt:lpstr>Office Theme</vt:lpstr>
      <vt:lpstr>Office Theme</vt:lpstr>
      <vt:lpstr>Icon Solutions</vt:lpstr>
      <vt:lpstr>Office Theme</vt:lpstr>
      <vt:lpstr>PowerPoint Presentation</vt:lpstr>
      <vt:lpstr>PowerPoint Presentation</vt:lpstr>
      <vt:lpstr>ISO20022 Adoption</vt:lpstr>
      <vt:lpstr>ISO20022 Adoption</vt:lpstr>
      <vt:lpstr>ISO20022 Adoption</vt:lpstr>
      <vt:lpstr>ISO20022 Adoption</vt:lpstr>
      <vt:lpstr>PowerPoint Presentation</vt:lpstr>
      <vt:lpstr>PowerPoint Presentation</vt:lpstr>
      <vt:lpstr>PowerPoint Presentation</vt:lpstr>
      <vt:lpstr>MPS Overview</vt:lpstr>
      <vt:lpstr>Proposed ISO20022 Adoption</vt:lpstr>
      <vt:lpstr>Process</vt:lpstr>
      <vt:lpstr>Meta-Model and Model representations</vt:lpstr>
      <vt:lpstr>Import Process</vt:lpstr>
      <vt:lpstr>Import Process</vt:lpstr>
      <vt:lpstr>Outcome</vt:lpstr>
      <vt:lpstr>Learnings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Wilson</dc:creator>
  <cp:lastModifiedBy>Richard Dear</cp:lastModifiedBy>
  <cp:revision>1955</cp:revision>
  <dcterms:created xsi:type="dcterms:W3CDTF">2021-05-18T16:25:34Z</dcterms:created>
  <dcterms:modified xsi:type="dcterms:W3CDTF">2023-12-04T15:42:58Z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0x010100A0C23570CE7F444194E8BAA44B810E3A</vt:lpwstr>
  </property>
  <property fmtid="{D5CDD505-2E9C-101B-9397-08002B2CF9AE}" pid="3" name="Order">
    <vt:lpwstr>400.000000000000</vt:lpwstr>
  </property>
  <property fmtid="{D5CDD505-2E9C-101B-9397-08002B2CF9AE}" pid="4" name="MediaServiceImageTags">
    <vt:lpwstr/>
  </property>
</Properties>
</file>